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E0"/>
    <a:srgbClr val="F2F3F6"/>
    <a:srgbClr val="F8ED5F"/>
    <a:srgbClr val="FFDC20"/>
    <a:srgbClr val="FFE849"/>
    <a:srgbClr val="FFE343"/>
    <a:srgbClr val="F1DCFD"/>
    <a:srgbClr val="FAD113"/>
    <a:srgbClr val="C4F7C7"/>
    <a:srgbClr val="FD7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47"/>
  </p:normalViewPr>
  <p:slideViewPr>
    <p:cSldViewPr snapToGrid="0">
      <p:cViewPr>
        <p:scale>
          <a:sx n="210" d="100"/>
          <a:sy n="210" d="100"/>
        </p:scale>
        <p:origin x="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64177-64D0-8947-9A70-8C07AE6186F0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0E39D-093F-9D41-8CB6-AAE6ECA0C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0E39D-093F-9D41-8CB6-AAE6ECA0C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8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1A491-2F5A-F549-BEDF-E09955A13481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30B6C-DDF6-0248-9D65-1EFDE99D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ubtitle 2">
            <a:extLst>
              <a:ext uri="{FF2B5EF4-FFF2-40B4-BE49-F238E27FC236}">
                <a16:creationId xmlns:a16="http://schemas.microsoft.com/office/drawing/2014/main" id="{8AC94B3D-7CF9-23D4-A86A-21B4B4E0AA38}"/>
              </a:ext>
            </a:extLst>
          </p:cNvPr>
          <p:cNvSpPr txBox="1">
            <a:spLocks/>
          </p:cNvSpPr>
          <p:nvPr/>
        </p:nvSpPr>
        <p:spPr>
          <a:xfrm>
            <a:off x="232946" y="95823"/>
            <a:ext cx="3950581" cy="24175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Snakefiles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contain multiple rules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F80E5E-2034-C212-D1F6-46A565EB1D4F}"/>
              </a:ext>
            </a:extLst>
          </p:cNvPr>
          <p:cNvSpPr txBox="1">
            <a:spLocks/>
          </p:cNvSpPr>
          <p:nvPr/>
        </p:nvSpPr>
        <p:spPr>
          <a:xfrm>
            <a:off x="206709" y="2637983"/>
            <a:ext cx="3026456" cy="3636897"/>
          </a:xfrm>
          <a:prstGeom prst="rect">
            <a:avLst/>
          </a:prstGeom>
          <a:solidFill>
            <a:srgbClr val="FCF9A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thinned global SNP list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985962D-5E28-3C15-BE25-3969285F9D96}"/>
              </a:ext>
            </a:extLst>
          </p:cNvPr>
          <p:cNvSpPr txBox="1">
            <a:spLocks/>
          </p:cNvSpPr>
          <p:nvPr/>
        </p:nvSpPr>
        <p:spPr>
          <a:xfrm>
            <a:off x="3323848" y="2637983"/>
            <a:ext cx="1742104" cy="3636897"/>
          </a:xfrm>
          <a:prstGeom prst="rect">
            <a:avLst/>
          </a:prstGeom>
          <a:solidFill>
            <a:srgbClr val="FFF2D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full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global SNP list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BFCCDFA-2177-FE89-DE9E-1090089E271D}"/>
              </a:ext>
            </a:extLst>
          </p:cNvPr>
          <p:cNvSpPr txBox="1">
            <a:spLocks/>
          </p:cNvSpPr>
          <p:nvPr/>
        </p:nvSpPr>
        <p:spPr>
          <a:xfrm>
            <a:off x="5153714" y="2637983"/>
            <a:ext cx="882829" cy="3636897"/>
          </a:xfrm>
          <a:prstGeom prst="rect">
            <a:avLst/>
          </a:prstGeom>
          <a:solidFill>
            <a:srgbClr val="FFDEA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local SNP list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A2542F6-9E12-186E-4899-90EBBE50BEBF}"/>
              </a:ext>
            </a:extLst>
          </p:cNvPr>
          <p:cNvSpPr txBox="1">
            <a:spLocks/>
          </p:cNvSpPr>
          <p:nvPr/>
        </p:nvSpPr>
        <p:spPr>
          <a:xfrm>
            <a:off x="6124188" y="2637983"/>
            <a:ext cx="1859275" cy="3636897"/>
          </a:xfrm>
          <a:prstGeom prst="rect">
            <a:avLst/>
          </a:prstGeom>
          <a:solidFill>
            <a:srgbClr val="8ED79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thinned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local SNP list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7081A5A-B0D2-0F36-AA6D-9E68B351A6FA}"/>
              </a:ext>
            </a:extLst>
          </p:cNvPr>
          <p:cNvSpPr txBox="1">
            <a:spLocks/>
          </p:cNvSpPr>
          <p:nvPr/>
        </p:nvSpPr>
        <p:spPr>
          <a:xfrm>
            <a:off x="9366905" y="2646585"/>
            <a:ext cx="1302374" cy="3636897"/>
          </a:xfrm>
          <a:prstGeom prst="rect">
            <a:avLst/>
          </a:prstGeom>
          <a:solidFill>
            <a:srgbClr val="ECEDF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global site list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invariable sites)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7F1C3C6-1CEC-CBB5-823A-990870616F24}"/>
              </a:ext>
            </a:extLst>
          </p:cNvPr>
          <p:cNvSpPr txBox="1">
            <a:spLocks/>
          </p:cNvSpPr>
          <p:nvPr/>
        </p:nvSpPr>
        <p:spPr>
          <a:xfrm>
            <a:off x="8057852" y="2646585"/>
            <a:ext cx="1223720" cy="3636897"/>
          </a:xfrm>
          <a:prstGeom prst="rect">
            <a:avLst/>
          </a:prstGeom>
          <a:solidFill>
            <a:srgbClr val="F6D8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local site list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(including invariable sites)</a:t>
            </a:r>
          </a:p>
          <a:p>
            <a:pPr marL="0" indent="0" algn="ctr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FE107A-741E-1A72-0A7F-1BC5FB1AEF62}"/>
              </a:ext>
            </a:extLst>
          </p:cNvPr>
          <p:cNvSpPr>
            <a:spLocks/>
          </p:cNvSpPr>
          <p:nvPr/>
        </p:nvSpPr>
        <p:spPr>
          <a:xfrm>
            <a:off x="8776226" y="841014"/>
            <a:ext cx="1370786" cy="275572"/>
          </a:xfrm>
          <a:prstGeom prst="roundRect">
            <a:avLst/>
          </a:prstGeom>
          <a:solidFill>
            <a:srgbClr val="FD94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get_bam_list_global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E13CD69-BEF4-01DC-1375-5EC4E77409CB}"/>
              </a:ext>
            </a:extLst>
          </p:cNvPr>
          <p:cNvSpPr>
            <a:spLocks/>
          </p:cNvSpPr>
          <p:nvPr/>
        </p:nvSpPr>
        <p:spPr>
          <a:xfrm>
            <a:off x="9028015" y="1456482"/>
            <a:ext cx="867208" cy="275572"/>
          </a:xfrm>
          <a:prstGeom prst="roundRect">
            <a:avLst/>
          </a:prstGeom>
          <a:solidFill>
            <a:srgbClr val="FD94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index_bam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1CFEEBF-0E06-4FA8-8452-36B47A474A87}"/>
              </a:ext>
            </a:extLst>
          </p:cNvPr>
          <p:cNvSpPr>
            <a:spLocks/>
          </p:cNvSpPr>
          <p:nvPr/>
        </p:nvSpPr>
        <p:spPr>
          <a:xfrm>
            <a:off x="8810949" y="2071950"/>
            <a:ext cx="1301341" cy="275572"/>
          </a:xfrm>
          <a:prstGeom prst="roundRect">
            <a:avLst/>
          </a:prstGeom>
          <a:solidFill>
            <a:srgbClr val="FD94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get_bam_list_local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4D36DC-DB54-B8E5-2620-6CABF54C5D14}"/>
              </a:ext>
            </a:extLst>
          </p:cNvPr>
          <p:cNvSpPr>
            <a:spLocks/>
          </p:cNvSpPr>
          <p:nvPr/>
        </p:nvSpPr>
        <p:spPr>
          <a:xfrm>
            <a:off x="9009277" y="225546"/>
            <a:ext cx="904684" cy="275572"/>
          </a:xfrm>
          <a:prstGeom prst="roundRect">
            <a:avLst/>
          </a:prstGeom>
          <a:solidFill>
            <a:srgbClr val="FD94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get_chr_list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23AF740-DFFF-D5FE-44A2-A7D1A3DA301B}"/>
              </a:ext>
            </a:extLst>
          </p:cNvPr>
          <p:cNvSpPr>
            <a:spLocks/>
          </p:cNvSpPr>
          <p:nvPr/>
        </p:nvSpPr>
        <p:spPr>
          <a:xfrm>
            <a:off x="412762" y="3318470"/>
            <a:ext cx="1046633" cy="365760"/>
          </a:xfrm>
          <a:prstGeom prst="roundRect">
            <a:avLst/>
          </a:prstGeom>
          <a:solidFill>
            <a:srgbClr val="F2F3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subset_beagle_global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684D72C-E3DF-C3DF-4E96-D28BDC5B072C}"/>
              </a:ext>
            </a:extLst>
          </p:cNvPr>
          <p:cNvSpPr>
            <a:spLocks/>
          </p:cNvSpPr>
          <p:nvPr/>
        </p:nvSpPr>
        <p:spPr>
          <a:xfrm>
            <a:off x="270922" y="3934573"/>
            <a:ext cx="1330312" cy="365760"/>
          </a:xfrm>
          <a:prstGeom prst="roundRect">
            <a:avLst/>
          </a:prstGeom>
          <a:solidFill>
            <a:srgbClr val="E0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combine_subsetted_beagle_global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469544-8680-0474-3DD2-0CD907A90C2D}"/>
              </a:ext>
            </a:extLst>
          </p:cNvPr>
          <p:cNvSpPr>
            <a:spLocks/>
          </p:cNvSpPr>
          <p:nvPr/>
        </p:nvSpPr>
        <p:spPr>
          <a:xfrm>
            <a:off x="471711" y="4550676"/>
            <a:ext cx="928734" cy="365760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get_ohana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DBF2FE-5044-9DCB-E8B6-A4789418D3AA}"/>
              </a:ext>
            </a:extLst>
          </p:cNvPr>
          <p:cNvSpPr>
            <a:spLocks/>
          </p:cNvSpPr>
          <p:nvPr/>
        </p:nvSpPr>
        <p:spPr>
          <a:xfrm>
            <a:off x="471712" y="5166779"/>
            <a:ext cx="928733" cy="365760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run_ohana_global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517743-3312-C391-1D74-A85AEAE8C6AE}"/>
              </a:ext>
            </a:extLst>
          </p:cNvPr>
          <p:cNvSpPr>
            <a:spLocks/>
          </p:cNvSpPr>
          <p:nvPr/>
        </p:nvSpPr>
        <p:spPr>
          <a:xfrm>
            <a:off x="317093" y="5782880"/>
            <a:ext cx="1237971" cy="365760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plot_ohana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admixture_global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13A6A7-46ED-AF02-9A9F-E8C29B02BB30}"/>
              </a:ext>
            </a:extLst>
          </p:cNvPr>
          <p:cNvSpPr>
            <a:spLocks/>
          </p:cNvSpPr>
          <p:nvPr/>
        </p:nvSpPr>
        <p:spPr>
          <a:xfrm>
            <a:off x="1916311" y="3314290"/>
            <a:ext cx="1011068" cy="365760"/>
          </a:xfrm>
          <a:prstGeom prst="roundRect">
            <a:avLst/>
          </a:prstGeom>
          <a:solidFill>
            <a:srgbClr val="F2F3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subset_snp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A4DA00F-068B-8A90-7B3E-A40D68A71FA2}"/>
              </a:ext>
            </a:extLst>
          </p:cNvPr>
          <p:cNvSpPr>
            <a:spLocks/>
          </p:cNvSpPr>
          <p:nvPr/>
        </p:nvSpPr>
        <p:spPr>
          <a:xfrm>
            <a:off x="1916311" y="3889662"/>
            <a:ext cx="1011068" cy="365760"/>
          </a:xfrm>
          <a:prstGeom prst="roundRect">
            <a:avLst/>
          </a:prstGeom>
          <a:solidFill>
            <a:srgbClr val="E0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combine_snp_list_global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8F9953-7133-2AF0-AE9F-14C721DB69AF}"/>
              </a:ext>
            </a:extLst>
          </p:cNvPr>
          <p:cNvSpPr>
            <a:spLocks/>
          </p:cNvSpPr>
          <p:nvPr/>
        </p:nvSpPr>
        <p:spPr>
          <a:xfrm>
            <a:off x="1743064" y="5478618"/>
            <a:ext cx="1357562" cy="228600"/>
          </a:xfrm>
          <a:prstGeom prst="roundRect">
            <a:avLst/>
          </a:prstGeom>
          <a:solidFill>
            <a:srgbClr val="F1DC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run_pcangsd_global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044D6BC-41FF-B477-B250-B6E82EBB1688}"/>
              </a:ext>
            </a:extLst>
          </p:cNvPr>
          <p:cNvSpPr>
            <a:spLocks/>
          </p:cNvSpPr>
          <p:nvPr/>
        </p:nvSpPr>
        <p:spPr>
          <a:xfrm>
            <a:off x="1722800" y="5916829"/>
            <a:ext cx="1398090" cy="228600"/>
          </a:xfrm>
          <a:prstGeom prst="roundRect">
            <a:avLst/>
          </a:prstGeom>
          <a:solidFill>
            <a:srgbClr val="F1DC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plot_pcangsd_global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7360197-63B7-55B5-0766-454364E05CEC}"/>
              </a:ext>
            </a:extLst>
          </p:cNvPr>
          <p:cNvSpPr>
            <a:spLocks/>
          </p:cNvSpPr>
          <p:nvPr/>
        </p:nvSpPr>
        <p:spPr>
          <a:xfrm>
            <a:off x="3551017" y="2985381"/>
            <a:ext cx="1281991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snp_calling_global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EB4936-BD3D-B646-2CE6-64FFAFC5C503}"/>
              </a:ext>
            </a:extLst>
          </p:cNvPr>
          <p:cNvSpPr>
            <a:spLocks/>
          </p:cNvSpPr>
          <p:nvPr/>
        </p:nvSpPr>
        <p:spPr>
          <a:xfrm>
            <a:off x="3527095" y="3338222"/>
            <a:ext cx="1329832" cy="228600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split_beagle_global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314B8A9-92BA-8EB9-BC97-C38E7255B031}"/>
              </a:ext>
            </a:extLst>
          </p:cNvPr>
          <p:cNvSpPr>
            <a:spLocks/>
          </p:cNvSpPr>
          <p:nvPr/>
        </p:nvSpPr>
        <p:spPr>
          <a:xfrm>
            <a:off x="3495001" y="3691063"/>
            <a:ext cx="1394020" cy="365760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summarize_pcangsd_for_lostruct_global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60E83C-DEB4-17BD-420B-E49BD70AB2A9}"/>
              </a:ext>
            </a:extLst>
          </p:cNvPr>
          <p:cNvSpPr>
            <a:spLocks/>
          </p:cNvSpPr>
          <p:nvPr/>
        </p:nvSpPr>
        <p:spPr>
          <a:xfrm>
            <a:off x="3752251" y="4181064"/>
            <a:ext cx="879520" cy="365760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run_lostruct_global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56D59F2-3533-028C-F4E5-73615EEB0AB3}"/>
              </a:ext>
            </a:extLst>
          </p:cNvPr>
          <p:cNvSpPr>
            <a:spLocks/>
          </p:cNvSpPr>
          <p:nvPr/>
        </p:nvSpPr>
        <p:spPr>
          <a:xfrm>
            <a:off x="3693812" y="4671065"/>
            <a:ext cx="996398" cy="365760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plot_lostruct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mds_global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89BB360-BE6D-25A4-D69A-2E167D96D047}"/>
              </a:ext>
            </a:extLst>
          </p:cNvPr>
          <p:cNvSpPr>
            <a:spLocks/>
          </p:cNvSpPr>
          <p:nvPr/>
        </p:nvSpPr>
        <p:spPr>
          <a:xfrm>
            <a:off x="3544766" y="5161066"/>
            <a:ext cx="1294493" cy="502920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run_pcangsd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with_lostruct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467284-C41D-29C8-CA65-5C789920FD2C}"/>
              </a:ext>
            </a:extLst>
          </p:cNvPr>
          <p:cNvSpPr>
            <a:spLocks/>
          </p:cNvSpPr>
          <p:nvPr/>
        </p:nvSpPr>
        <p:spPr>
          <a:xfrm>
            <a:off x="3529913" y="5788230"/>
            <a:ext cx="1324196" cy="365760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plot_lostruct_outlier_pca_global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C3491E3-314F-1817-6440-310FAA807D77}"/>
              </a:ext>
            </a:extLst>
          </p:cNvPr>
          <p:cNvSpPr>
            <a:spLocks/>
          </p:cNvSpPr>
          <p:nvPr/>
        </p:nvSpPr>
        <p:spPr>
          <a:xfrm>
            <a:off x="1728421" y="4465034"/>
            <a:ext cx="1386848" cy="228600"/>
          </a:xfrm>
          <a:prstGeom prst="roundRect">
            <a:avLst/>
          </a:prstGeom>
          <a:solidFill>
            <a:srgbClr val="E0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unzip_beagle_global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089DF11-0261-6CD2-89E8-C63ABF52A466}"/>
              </a:ext>
            </a:extLst>
          </p:cNvPr>
          <p:cNvSpPr>
            <a:spLocks/>
          </p:cNvSpPr>
          <p:nvPr/>
        </p:nvSpPr>
        <p:spPr>
          <a:xfrm>
            <a:off x="1836859" y="4903246"/>
            <a:ext cx="1169972" cy="365760"/>
          </a:xfrm>
          <a:prstGeom prst="roundRect">
            <a:avLst/>
          </a:prstGeom>
          <a:solidFill>
            <a:srgbClr val="E0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combine_beagle_global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27EF921-3B49-5F42-390A-A6A9AB09FA85}"/>
              </a:ext>
            </a:extLst>
          </p:cNvPr>
          <p:cNvSpPr>
            <a:spLocks/>
          </p:cNvSpPr>
          <p:nvPr/>
        </p:nvSpPr>
        <p:spPr>
          <a:xfrm>
            <a:off x="5248310" y="3345842"/>
            <a:ext cx="703123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get_maf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C36A6D6-C1D5-01BC-8D2D-E46A9AD978D8}"/>
              </a:ext>
            </a:extLst>
          </p:cNvPr>
          <p:cNvSpPr>
            <a:spLocks/>
          </p:cNvSpPr>
          <p:nvPr/>
        </p:nvSpPr>
        <p:spPr>
          <a:xfrm>
            <a:off x="5279298" y="4579085"/>
            <a:ext cx="641147" cy="228600"/>
          </a:xfrm>
          <a:prstGeom prst="roundRect">
            <a:avLst/>
          </a:prstGeom>
          <a:solidFill>
            <a:srgbClr val="CED5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get_fst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41E225-CEC1-E847-9E26-92507E2A3FC4}"/>
              </a:ext>
            </a:extLst>
          </p:cNvPr>
          <p:cNvSpPr>
            <a:spLocks/>
          </p:cNvSpPr>
          <p:nvPr/>
        </p:nvSpPr>
        <p:spPr>
          <a:xfrm>
            <a:off x="5279297" y="5812329"/>
            <a:ext cx="641146" cy="228600"/>
          </a:xfrm>
          <a:prstGeom prst="roundRect">
            <a:avLst/>
          </a:prstGeom>
          <a:solidFill>
            <a:srgbClr val="CED5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plot_fst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9F67644-9BE0-4B06-9D42-F37E44289A93}"/>
              </a:ext>
            </a:extLst>
          </p:cNvPr>
          <p:cNvSpPr>
            <a:spLocks/>
          </p:cNvSpPr>
          <p:nvPr/>
        </p:nvSpPr>
        <p:spPr>
          <a:xfrm>
            <a:off x="6309965" y="2985381"/>
            <a:ext cx="1394020" cy="228600"/>
          </a:xfrm>
          <a:prstGeom prst="roundRect">
            <a:avLst/>
          </a:prstGeom>
          <a:solidFill>
            <a:srgbClr val="F2F3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subset_beagle_local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4CEBB4F-97CD-CB27-D855-70FB053D1C53}"/>
              </a:ext>
            </a:extLst>
          </p:cNvPr>
          <p:cNvSpPr>
            <a:spLocks/>
          </p:cNvSpPr>
          <p:nvPr/>
        </p:nvSpPr>
        <p:spPr>
          <a:xfrm>
            <a:off x="6309965" y="3318927"/>
            <a:ext cx="1324196" cy="365760"/>
          </a:xfrm>
          <a:prstGeom prst="roundRect">
            <a:avLst/>
          </a:prstGeom>
          <a:solidFill>
            <a:srgbClr val="E0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combine_subsetted_beagle_local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C7E1C5D-CF83-8F68-7448-F8EACB57EAEF}"/>
              </a:ext>
            </a:extLst>
          </p:cNvPr>
          <p:cNvSpPr>
            <a:spLocks/>
          </p:cNvSpPr>
          <p:nvPr/>
        </p:nvSpPr>
        <p:spPr>
          <a:xfrm>
            <a:off x="6308802" y="3789633"/>
            <a:ext cx="905056" cy="365760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get_ohana_input_local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680A21E-278D-6719-4B64-43030D869934}"/>
              </a:ext>
            </a:extLst>
          </p:cNvPr>
          <p:cNvSpPr>
            <a:spLocks/>
          </p:cNvSpPr>
          <p:nvPr/>
        </p:nvSpPr>
        <p:spPr>
          <a:xfrm>
            <a:off x="6308802" y="4260339"/>
            <a:ext cx="905056" cy="365760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run_ohana_local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3C14D76-D567-5DEC-11C2-54517774831A}"/>
              </a:ext>
            </a:extLst>
          </p:cNvPr>
          <p:cNvSpPr>
            <a:spLocks/>
          </p:cNvSpPr>
          <p:nvPr/>
        </p:nvSpPr>
        <p:spPr>
          <a:xfrm>
            <a:off x="6316230" y="4731045"/>
            <a:ext cx="890203" cy="502920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plot_ohana_admixture_local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BECD326-E90E-4B69-0881-4C416DB5321A}"/>
              </a:ext>
            </a:extLst>
          </p:cNvPr>
          <p:cNvSpPr>
            <a:spLocks/>
          </p:cNvSpPr>
          <p:nvPr/>
        </p:nvSpPr>
        <p:spPr>
          <a:xfrm>
            <a:off x="6707587" y="5338911"/>
            <a:ext cx="996398" cy="365760"/>
          </a:xfrm>
          <a:prstGeom prst="roundRect">
            <a:avLst/>
          </a:prstGeom>
          <a:solidFill>
            <a:srgbClr val="F1DC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run_pcangsd_pca_local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D1E8B5C-A53A-B3C5-C4B7-AC68027E7F9F}"/>
              </a:ext>
            </a:extLst>
          </p:cNvPr>
          <p:cNvSpPr>
            <a:spLocks/>
          </p:cNvSpPr>
          <p:nvPr/>
        </p:nvSpPr>
        <p:spPr>
          <a:xfrm>
            <a:off x="6707587" y="5809618"/>
            <a:ext cx="996398" cy="365760"/>
          </a:xfrm>
          <a:prstGeom prst="roundRect">
            <a:avLst/>
          </a:prstGeom>
          <a:solidFill>
            <a:srgbClr val="F1DC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plot_pcangsd_pca_local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047B8584-D347-5E98-1D11-CF93603464C1}"/>
              </a:ext>
            </a:extLst>
          </p:cNvPr>
          <p:cNvSpPr>
            <a:spLocks/>
          </p:cNvSpPr>
          <p:nvPr/>
        </p:nvSpPr>
        <p:spPr>
          <a:xfrm>
            <a:off x="9561109" y="3238532"/>
            <a:ext cx="926611" cy="365760"/>
          </a:xfrm>
          <a:prstGeom prst="roundRect">
            <a:avLst/>
          </a:prstGeom>
          <a:solidFill>
            <a:srgbClr val="FAD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get_site_list_global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B9CAA2D-DDA3-AA21-2810-3C9034057861}"/>
              </a:ext>
            </a:extLst>
          </p:cNvPr>
          <p:cNvSpPr>
            <a:spLocks/>
          </p:cNvSpPr>
          <p:nvPr/>
        </p:nvSpPr>
        <p:spPr>
          <a:xfrm>
            <a:off x="9534836" y="4098428"/>
            <a:ext cx="979157" cy="365760"/>
          </a:xfrm>
          <a:prstGeom prst="roundRect">
            <a:avLst/>
          </a:prstGeom>
          <a:solidFill>
            <a:srgbClr val="FAD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combine_site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25BB82-F80E-93A3-0226-4D69F7C45E7A}"/>
              </a:ext>
            </a:extLst>
          </p:cNvPr>
          <p:cNvSpPr>
            <a:spLocks/>
          </p:cNvSpPr>
          <p:nvPr/>
        </p:nvSpPr>
        <p:spPr>
          <a:xfrm>
            <a:off x="9482714" y="4958324"/>
            <a:ext cx="1083400" cy="365760"/>
          </a:xfrm>
          <a:prstGeom prst="roundRect">
            <a:avLst/>
          </a:prstGeom>
          <a:solidFill>
            <a:srgbClr val="C4F7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heterozygosity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C7ADA48-9C29-F23B-7AB1-3E353748870D}"/>
              </a:ext>
            </a:extLst>
          </p:cNvPr>
          <p:cNvSpPr>
            <a:spLocks/>
          </p:cNvSpPr>
          <p:nvPr/>
        </p:nvSpPr>
        <p:spPr>
          <a:xfrm>
            <a:off x="9482715" y="5818220"/>
            <a:ext cx="1083399" cy="365760"/>
          </a:xfrm>
          <a:prstGeom prst="roundRect">
            <a:avLst/>
          </a:prstGeom>
          <a:solidFill>
            <a:srgbClr val="C4F7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heterozygosity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77B9612-F6D6-60D6-7623-52BF667167D4}"/>
              </a:ext>
            </a:extLst>
          </p:cNvPr>
          <p:cNvSpPr>
            <a:spLocks/>
          </p:cNvSpPr>
          <p:nvPr/>
        </p:nvSpPr>
        <p:spPr>
          <a:xfrm>
            <a:off x="8277357" y="4085365"/>
            <a:ext cx="784709" cy="228600"/>
          </a:xfrm>
          <a:prstGeom prst="roundRect">
            <a:avLst/>
          </a:prstGeom>
          <a:solidFill>
            <a:srgbClr val="F8E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get_theta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5E3A90DA-B64C-67EC-713E-6D0B8C102D7E}"/>
              </a:ext>
            </a:extLst>
          </p:cNvPr>
          <p:cNvSpPr>
            <a:spLocks/>
          </p:cNvSpPr>
          <p:nvPr/>
        </p:nvSpPr>
        <p:spPr>
          <a:xfrm>
            <a:off x="8340620" y="4942942"/>
            <a:ext cx="658184" cy="228600"/>
          </a:xfrm>
          <a:prstGeom prst="roundRect">
            <a:avLst/>
          </a:prstGeom>
          <a:solidFill>
            <a:srgbClr val="F8E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plot_sfs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F04607E-CFFE-0A01-3DFF-C7D148336DC7}"/>
              </a:ext>
            </a:extLst>
          </p:cNvPr>
          <p:cNvSpPr>
            <a:spLocks/>
          </p:cNvSpPr>
          <p:nvPr/>
        </p:nvSpPr>
        <p:spPr>
          <a:xfrm>
            <a:off x="8244735" y="5800519"/>
            <a:ext cx="849955" cy="365760"/>
          </a:xfrm>
          <a:prstGeom prst="roundRect">
            <a:avLst/>
          </a:prstGeom>
          <a:solidFill>
            <a:srgbClr val="F8E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plot_theta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by_window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E36988-E9FA-E11F-61C8-31491CE83165}"/>
              </a:ext>
            </a:extLst>
          </p:cNvPr>
          <p:cNvSpPr>
            <a:spLocks/>
          </p:cNvSpPr>
          <p:nvPr/>
        </p:nvSpPr>
        <p:spPr>
          <a:xfrm>
            <a:off x="7114358" y="1166800"/>
            <a:ext cx="1210049" cy="275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get_depth_global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9A8909A-CFF0-CCBD-F271-A9A571AA6197}"/>
              </a:ext>
            </a:extLst>
          </p:cNvPr>
          <p:cNvSpPr>
            <a:spLocks/>
          </p:cNvSpPr>
          <p:nvPr/>
        </p:nvSpPr>
        <p:spPr>
          <a:xfrm>
            <a:off x="6942937" y="524133"/>
            <a:ext cx="1552891" cy="275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get_depth_filter_global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734EDAE-A4DC-8938-4969-B6A561277D48}"/>
              </a:ext>
            </a:extLst>
          </p:cNvPr>
          <p:cNvSpPr>
            <a:spLocks/>
          </p:cNvSpPr>
          <p:nvPr/>
        </p:nvSpPr>
        <p:spPr>
          <a:xfrm>
            <a:off x="490260" y="428706"/>
            <a:ext cx="1554480" cy="275572"/>
          </a:xfrm>
          <a:prstGeom prst="roundRect">
            <a:avLst/>
          </a:prstGeom>
          <a:solidFill>
            <a:srgbClr val="E08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combine_snp_list.smk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2ECEF5-D4C1-7208-F3D9-60F035B59FC8}"/>
              </a:ext>
            </a:extLst>
          </p:cNvPr>
          <p:cNvSpPr>
            <a:spLocks/>
          </p:cNvSpPr>
          <p:nvPr/>
        </p:nvSpPr>
        <p:spPr>
          <a:xfrm>
            <a:off x="490260" y="860847"/>
            <a:ext cx="1554480" cy="275572"/>
          </a:xfrm>
          <a:prstGeom prst="roundRect">
            <a:avLst/>
          </a:prstGeom>
          <a:solidFill>
            <a:srgbClr val="CED5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get_fst.smk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B2276F6-C6AE-A6A5-D07C-A548F8D8821D}"/>
              </a:ext>
            </a:extLst>
          </p:cNvPr>
          <p:cNvSpPr>
            <a:spLocks/>
          </p:cNvSpPr>
          <p:nvPr/>
        </p:nvSpPr>
        <p:spPr>
          <a:xfrm>
            <a:off x="2291944" y="860847"/>
            <a:ext cx="1552890" cy="275572"/>
          </a:xfrm>
          <a:prstGeom prst="roundRect">
            <a:avLst/>
          </a:prstGeom>
          <a:solidFill>
            <a:srgbClr val="FD7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run_lostruct_global.smk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DBAE6B3-80B7-9295-32DF-F2ACF4ECB043}"/>
              </a:ext>
            </a:extLst>
          </p:cNvPr>
          <p:cNvSpPr>
            <a:spLocks/>
          </p:cNvSpPr>
          <p:nvPr/>
        </p:nvSpPr>
        <p:spPr>
          <a:xfrm>
            <a:off x="2291944" y="428706"/>
            <a:ext cx="1552890" cy="275572"/>
          </a:xfrm>
          <a:prstGeom prst="roundRect">
            <a:avLst/>
          </a:prstGeom>
          <a:solidFill>
            <a:srgbClr val="FD94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pipeline_prep.smk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51E330E5-745D-C4DF-579B-262FEE92F7A3}"/>
              </a:ext>
            </a:extLst>
          </p:cNvPr>
          <p:cNvSpPr>
            <a:spLocks/>
          </p:cNvSpPr>
          <p:nvPr/>
        </p:nvSpPr>
        <p:spPr>
          <a:xfrm>
            <a:off x="490260" y="1292988"/>
            <a:ext cx="1554480" cy="275572"/>
          </a:xfrm>
          <a:prstGeom prst="roundRect">
            <a:avLst/>
          </a:prstGeom>
          <a:solidFill>
            <a:srgbClr val="C4F7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get_heterozygosity.smk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95351C2-6963-0D27-64E0-FAFD0D60475A}"/>
              </a:ext>
            </a:extLst>
          </p:cNvPr>
          <p:cNvSpPr>
            <a:spLocks/>
          </p:cNvSpPr>
          <p:nvPr/>
        </p:nvSpPr>
        <p:spPr>
          <a:xfrm>
            <a:off x="490260" y="1725129"/>
            <a:ext cx="1554480" cy="275572"/>
          </a:xfrm>
          <a:prstGeom prst="roundRect">
            <a:avLst/>
          </a:prstGeom>
          <a:solidFill>
            <a:srgbClr val="FAD1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get_site_list_global.smk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861D89F-81BC-B491-2E34-FDFA7CA192EB}"/>
              </a:ext>
            </a:extLst>
          </p:cNvPr>
          <p:cNvSpPr>
            <a:spLocks/>
          </p:cNvSpPr>
          <p:nvPr/>
        </p:nvSpPr>
        <p:spPr>
          <a:xfrm>
            <a:off x="490260" y="2157269"/>
            <a:ext cx="1554480" cy="275572"/>
          </a:xfrm>
          <a:prstGeom prst="roundRect">
            <a:avLst/>
          </a:prstGeom>
          <a:solidFill>
            <a:srgbClr val="F8ED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get_theta.smk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16B7D6F-519B-B775-0027-0468283F3177}"/>
              </a:ext>
            </a:extLst>
          </p:cNvPr>
          <p:cNvSpPr>
            <a:spLocks/>
          </p:cNvSpPr>
          <p:nvPr/>
        </p:nvSpPr>
        <p:spPr>
          <a:xfrm>
            <a:off x="2291149" y="1292988"/>
            <a:ext cx="1554480" cy="275572"/>
          </a:xfrm>
          <a:prstGeom prst="roundRect">
            <a:avLst/>
          </a:prstGeom>
          <a:solidFill>
            <a:srgbClr val="FF8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run_ohana.smk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0EB7DBB-D388-FB9F-CCFE-0327575D64B6}"/>
              </a:ext>
            </a:extLst>
          </p:cNvPr>
          <p:cNvSpPr>
            <a:spLocks/>
          </p:cNvSpPr>
          <p:nvPr/>
        </p:nvSpPr>
        <p:spPr>
          <a:xfrm>
            <a:off x="2291149" y="1725129"/>
            <a:ext cx="1554480" cy="275572"/>
          </a:xfrm>
          <a:prstGeom prst="roundRect">
            <a:avLst/>
          </a:prstGeom>
          <a:solidFill>
            <a:srgbClr val="F1DC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run_pcangsd.smk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756D71F-05D6-B9D5-8172-2A83783B459E}"/>
              </a:ext>
            </a:extLst>
          </p:cNvPr>
          <p:cNvSpPr>
            <a:spLocks/>
          </p:cNvSpPr>
          <p:nvPr/>
        </p:nvSpPr>
        <p:spPr>
          <a:xfrm>
            <a:off x="2291149" y="2157269"/>
            <a:ext cx="1554480" cy="275572"/>
          </a:xfrm>
          <a:prstGeom prst="roundRect">
            <a:avLst/>
          </a:prstGeom>
          <a:solidFill>
            <a:srgbClr val="F2F3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subset_snp_list.smk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70674CB-4A4A-C04C-147E-D04E76A14698}"/>
              </a:ext>
            </a:extLst>
          </p:cNvPr>
          <p:cNvSpPr>
            <a:spLocks/>
          </p:cNvSpPr>
          <p:nvPr/>
        </p:nvSpPr>
        <p:spPr>
          <a:xfrm>
            <a:off x="5279297" y="6548601"/>
            <a:ext cx="641146" cy="228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D8B6A7-175E-5BDA-4356-8CEC80B7EDD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36078" y="3684230"/>
            <a:ext cx="1" cy="250343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5CAD44-19FF-12EF-58F2-54190E1B317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936078" y="4300333"/>
            <a:ext cx="0" cy="250343"/>
          </a:xfrm>
          <a:prstGeom prst="straightConnector1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96C9A4-56A0-D670-A1F7-8DB185E4EC2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936078" y="4916436"/>
            <a:ext cx="1" cy="250343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20D3F4-C3D7-7B41-72E5-BD7DF1C8571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936079" y="5532539"/>
            <a:ext cx="0" cy="250341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4A32AA-251B-68AB-53A2-12B6796833E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36078" y="3099681"/>
            <a:ext cx="2614939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5DE2D57-A153-E332-7BF0-B79BB2634EC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36079" y="3099681"/>
            <a:ext cx="0" cy="218789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0C35996-C7D7-D5F3-E8C8-4EEA3C322FA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421845" y="3099681"/>
            <a:ext cx="0" cy="214609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53F680A-8370-B69E-87F2-ECEF12DFD406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421845" y="3680050"/>
            <a:ext cx="0" cy="209612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FB2CE3A-4A48-8ED1-D875-75B3D249739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421845" y="4693634"/>
            <a:ext cx="0" cy="209612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F739F5B-CC0B-1145-928C-ED7AA83CD507}"/>
              </a:ext>
            </a:extLst>
          </p:cNvPr>
          <p:cNvCxnSpPr>
            <a:cxnSpLocks/>
          </p:cNvCxnSpPr>
          <p:nvPr/>
        </p:nvCxnSpPr>
        <p:spPr>
          <a:xfrm>
            <a:off x="2421014" y="5704671"/>
            <a:ext cx="0" cy="212159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63266E9-D8DD-B1BB-657B-7764CF8797B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36078" y="6148640"/>
            <a:ext cx="1" cy="51426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50B57DE-548B-F398-D30E-990EABBF3FB2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36078" y="6662901"/>
            <a:ext cx="4343219" cy="0"/>
          </a:xfrm>
          <a:prstGeom prst="straightConnector1">
            <a:avLst/>
          </a:prstGeom>
          <a:ln w="12700">
            <a:headEnd type="none" w="med" len="med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3B5306C-551A-1667-B514-6BA79CD297B1}"/>
              </a:ext>
            </a:extLst>
          </p:cNvPr>
          <p:cNvCxnSpPr>
            <a:cxnSpLocks/>
          </p:cNvCxnSpPr>
          <p:nvPr/>
        </p:nvCxnSpPr>
        <p:spPr>
          <a:xfrm flipH="1">
            <a:off x="2421014" y="6152935"/>
            <a:ext cx="1" cy="51426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F5077AC-406F-B650-DEC9-696C9016FC07}"/>
              </a:ext>
            </a:extLst>
          </p:cNvPr>
          <p:cNvCxnSpPr>
            <a:cxnSpLocks/>
          </p:cNvCxnSpPr>
          <p:nvPr/>
        </p:nvCxnSpPr>
        <p:spPr>
          <a:xfrm flipH="1">
            <a:off x="4202164" y="3213981"/>
            <a:ext cx="2" cy="12424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258D2B2-F577-5A7D-1608-0CBDCCCC2734}"/>
              </a:ext>
            </a:extLst>
          </p:cNvPr>
          <p:cNvCxnSpPr>
            <a:cxnSpLocks/>
          </p:cNvCxnSpPr>
          <p:nvPr/>
        </p:nvCxnSpPr>
        <p:spPr>
          <a:xfrm flipH="1">
            <a:off x="4202164" y="3567446"/>
            <a:ext cx="2" cy="124241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CA77915-D56E-68C0-FFAA-A13A4838D11D}"/>
              </a:ext>
            </a:extLst>
          </p:cNvPr>
          <p:cNvCxnSpPr>
            <a:cxnSpLocks/>
          </p:cNvCxnSpPr>
          <p:nvPr/>
        </p:nvCxnSpPr>
        <p:spPr>
          <a:xfrm flipH="1">
            <a:off x="4202164" y="4069692"/>
            <a:ext cx="2" cy="124241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EF77AC5-6371-E005-72B8-9FA16234414F}"/>
              </a:ext>
            </a:extLst>
          </p:cNvPr>
          <p:cNvCxnSpPr>
            <a:cxnSpLocks/>
          </p:cNvCxnSpPr>
          <p:nvPr/>
        </p:nvCxnSpPr>
        <p:spPr>
          <a:xfrm flipH="1">
            <a:off x="4202164" y="4557781"/>
            <a:ext cx="2" cy="124241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5472CDF-7994-F4C7-CAFE-125A94A6439B}"/>
              </a:ext>
            </a:extLst>
          </p:cNvPr>
          <p:cNvCxnSpPr>
            <a:cxnSpLocks/>
          </p:cNvCxnSpPr>
          <p:nvPr/>
        </p:nvCxnSpPr>
        <p:spPr>
          <a:xfrm flipH="1">
            <a:off x="4202164" y="5042538"/>
            <a:ext cx="2" cy="124241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08C6251-85EB-E3BF-4B67-90E053C14F14}"/>
              </a:ext>
            </a:extLst>
          </p:cNvPr>
          <p:cNvCxnSpPr>
            <a:cxnSpLocks/>
          </p:cNvCxnSpPr>
          <p:nvPr/>
        </p:nvCxnSpPr>
        <p:spPr>
          <a:xfrm flipH="1">
            <a:off x="4202164" y="5663986"/>
            <a:ext cx="2" cy="124241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CB6157A-D812-8977-3887-E7AB5C0C5549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599872" y="3574442"/>
            <a:ext cx="0" cy="1004643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837B3D66-8DCD-B4C2-207F-9717A16291C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5599870" y="4807685"/>
            <a:ext cx="2" cy="1004644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7468AC83-91FA-F415-27DB-579F44E646F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192011" y="6153990"/>
            <a:ext cx="0" cy="51320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4F4D77B-4136-88B0-A407-5D3E843733D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5595128" y="6040929"/>
            <a:ext cx="4742" cy="507672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4764268-19CD-D1F4-9445-1E7DE878BD8C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951433" y="3460142"/>
            <a:ext cx="122117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21CDD4F2-2A0B-6FD6-E830-9A6F7B99C98C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 flipV="1">
            <a:off x="5951433" y="3099681"/>
            <a:ext cx="358532" cy="360461"/>
          </a:xfrm>
          <a:prstGeom prst="bentConnector3">
            <a:avLst>
              <a:gd name="adj1" fmla="val 41457"/>
            </a:avLst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A84FA4F5-00E4-31AC-1B18-4DB5E01EFAD0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5603831" y="2209735"/>
            <a:ext cx="3207119" cy="894535"/>
          </a:xfrm>
          <a:prstGeom prst="bentConnector3">
            <a:avLst>
              <a:gd name="adj1" fmla="val 8573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CAB86288-C94B-E036-B30E-E85B2368F46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839259" y="3104271"/>
            <a:ext cx="760613" cy="24157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21C2249-8ACD-787D-D09E-CA7D37290659}"/>
              </a:ext>
            </a:extLst>
          </p:cNvPr>
          <p:cNvCxnSpPr>
            <a:cxnSpLocks/>
            <a:stCxn id="79" idx="0"/>
            <a:endCxn id="80" idx="2"/>
          </p:cNvCxnSpPr>
          <p:nvPr/>
        </p:nvCxnSpPr>
        <p:spPr>
          <a:xfrm flipV="1">
            <a:off x="7719383" y="799705"/>
            <a:ext cx="0" cy="367095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Elbow Connector 360">
            <a:extLst>
              <a:ext uri="{FF2B5EF4-FFF2-40B4-BE49-F238E27FC236}">
                <a16:creationId xmlns:a16="http://schemas.microsoft.com/office/drawing/2014/main" id="{E3918354-CD95-17CC-E889-F6488E5BC873}"/>
              </a:ext>
            </a:extLst>
          </p:cNvPr>
          <p:cNvCxnSpPr>
            <a:cxnSpLocks/>
            <a:stCxn id="20" idx="1"/>
            <a:endCxn id="75" idx="1"/>
          </p:cNvCxnSpPr>
          <p:nvPr/>
        </p:nvCxnSpPr>
        <p:spPr>
          <a:xfrm rot="10800000" flipV="1">
            <a:off x="8277357" y="2209735"/>
            <a:ext cx="533592" cy="1989929"/>
          </a:xfrm>
          <a:prstGeom prst="bentConnector3">
            <a:avLst>
              <a:gd name="adj1" fmla="val 148265"/>
            </a:avLst>
          </a:prstGeom>
          <a:ln w="12700">
            <a:prstDash val="sysDot"/>
            <a:headEnd type="none" w="med" len="med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4" name="Elbow Connector 363">
            <a:extLst>
              <a:ext uri="{FF2B5EF4-FFF2-40B4-BE49-F238E27FC236}">
                <a16:creationId xmlns:a16="http://schemas.microsoft.com/office/drawing/2014/main" id="{035ECBE2-9CE0-4A02-59EA-6F742A998DAD}"/>
              </a:ext>
            </a:extLst>
          </p:cNvPr>
          <p:cNvCxnSpPr>
            <a:cxnSpLocks/>
            <a:stCxn id="21" idx="3"/>
            <a:endCxn id="73" idx="3"/>
          </p:cNvCxnSpPr>
          <p:nvPr/>
        </p:nvCxnSpPr>
        <p:spPr>
          <a:xfrm>
            <a:off x="9913961" y="363332"/>
            <a:ext cx="652153" cy="4777872"/>
          </a:xfrm>
          <a:prstGeom prst="bentConnector3">
            <a:avLst>
              <a:gd name="adj1" fmla="val 135053"/>
            </a:avLst>
          </a:prstGeom>
          <a:ln w="12700">
            <a:prstDash val="sysDot"/>
            <a:headEnd type="none" w="med" len="med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17DC2B05-F1DA-CF72-38AC-B5D1E15EAD7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972063" y="3213980"/>
            <a:ext cx="1" cy="104947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02CAACB-84DA-6C92-2CDC-BD930EAEBC91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761330" y="3691063"/>
            <a:ext cx="0" cy="98570"/>
          </a:xfrm>
          <a:prstGeom prst="straightConnector1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14D93AA-D732-9C90-C0BB-757C6BDCEC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61330" y="4181064"/>
            <a:ext cx="0" cy="79275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6B7C5DF0-CA23-308E-65D0-13D2C2BACEF4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761330" y="4626099"/>
            <a:ext cx="2" cy="104946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Elbow Connector 382">
            <a:extLst>
              <a:ext uri="{FF2B5EF4-FFF2-40B4-BE49-F238E27FC236}">
                <a16:creationId xmlns:a16="http://schemas.microsoft.com/office/drawing/2014/main" id="{BC49C353-C2D8-EC56-75C8-08874E7A7DF5}"/>
              </a:ext>
            </a:extLst>
          </p:cNvPr>
          <p:cNvCxnSpPr>
            <a:cxnSpLocks/>
            <a:stCxn id="74" idx="2"/>
            <a:endCxn id="92" idx="3"/>
          </p:cNvCxnSpPr>
          <p:nvPr/>
        </p:nvCxnSpPr>
        <p:spPr>
          <a:xfrm rot="5400000">
            <a:off x="7732969" y="4371454"/>
            <a:ext cx="478921" cy="4103972"/>
          </a:xfrm>
          <a:prstGeom prst="bentConnector2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765857CD-8821-85C2-47A8-58E9BB5AE4B8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7205786" y="5704671"/>
            <a:ext cx="0" cy="104947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EAAAF98-B5E1-8C1C-3DE4-ECD7CA81B0A2}"/>
              </a:ext>
            </a:extLst>
          </p:cNvPr>
          <p:cNvCxnSpPr>
            <a:cxnSpLocks/>
          </p:cNvCxnSpPr>
          <p:nvPr/>
        </p:nvCxnSpPr>
        <p:spPr>
          <a:xfrm>
            <a:off x="7403500" y="3684230"/>
            <a:ext cx="0" cy="1645119"/>
          </a:xfrm>
          <a:prstGeom prst="straightConnector1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CC070FBA-D097-2A3D-0511-2DB62111CBBC}"/>
              </a:ext>
            </a:extLst>
          </p:cNvPr>
          <p:cNvCxnSpPr>
            <a:cxnSpLocks/>
          </p:cNvCxnSpPr>
          <p:nvPr/>
        </p:nvCxnSpPr>
        <p:spPr>
          <a:xfrm>
            <a:off x="8638124" y="6177455"/>
            <a:ext cx="1" cy="487523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931A106-3945-D6DC-D529-E0EC99064503}"/>
              </a:ext>
            </a:extLst>
          </p:cNvPr>
          <p:cNvCxnSpPr>
            <a:cxnSpLocks/>
          </p:cNvCxnSpPr>
          <p:nvPr/>
        </p:nvCxnSpPr>
        <p:spPr>
          <a:xfrm>
            <a:off x="7205786" y="6175377"/>
            <a:ext cx="0" cy="48752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FA1CB73C-63F6-56D7-9CFA-BCD3C1B56EF4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1053494" y="4903348"/>
            <a:ext cx="1196644" cy="182496"/>
          </a:xfrm>
          <a:prstGeom prst="bentConnector2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33AB923E-CB85-4BFA-FFF7-8AB649532158}"/>
              </a:ext>
            </a:extLst>
          </p:cNvPr>
          <p:cNvCxnSpPr>
            <a:cxnSpLocks/>
          </p:cNvCxnSpPr>
          <p:nvPr/>
        </p:nvCxnSpPr>
        <p:spPr>
          <a:xfrm>
            <a:off x="936078" y="4400793"/>
            <a:ext cx="618986" cy="0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6" name="Elbow Connector 415">
            <a:extLst>
              <a:ext uri="{FF2B5EF4-FFF2-40B4-BE49-F238E27FC236}">
                <a16:creationId xmlns:a16="http://schemas.microsoft.com/office/drawing/2014/main" id="{B8D5E104-8B44-B282-265F-94E269B6DC4B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1385643" y="3428832"/>
            <a:ext cx="1357844" cy="714559"/>
          </a:xfrm>
          <a:prstGeom prst="bentConnector3">
            <a:avLst>
              <a:gd name="adj1" fmla="val 91153"/>
            </a:avLst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1" name="Elbow Connector 420">
            <a:extLst>
              <a:ext uri="{FF2B5EF4-FFF2-40B4-BE49-F238E27FC236}">
                <a16:creationId xmlns:a16="http://schemas.microsoft.com/office/drawing/2014/main" id="{BCABBCF7-91E0-816F-255F-47CB7126F48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006831" y="5086126"/>
            <a:ext cx="273118" cy="1576776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FFE1A6B0-CD84-6AC2-E7BC-2B6E454AAC6D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24414" y="3604292"/>
            <a:ext cx="1" cy="494136"/>
          </a:xfrm>
          <a:prstGeom prst="straightConnector1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2D4DCC5F-023E-9AB7-0A09-B8A1E279A562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10024414" y="4464188"/>
            <a:ext cx="1" cy="494136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6E3AFE36-B5B9-49FC-A394-E59C078F88AE}"/>
              </a:ext>
            </a:extLst>
          </p:cNvPr>
          <p:cNvCxnSpPr>
            <a:cxnSpLocks/>
          </p:cNvCxnSpPr>
          <p:nvPr/>
        </p:nvCxnSpPr>
        <p:spPr>
          <a:xfrm>
            <a:off x="10024413" y="5337951"/>
            <a:ext cx="1" cy="46256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BCA52CB2-3428-D590-857E-ABDEE59DD3C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669712" y="4313965"/>
            <a:ext cx="1" cy="611073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B59D86A5-5E48-D1A8-0759-3434FF0C083E}"/>
              </a:ext>
            </a:extLst>
          </p:cNvPr>
          <p:cNvCxnSpPr>
            <a:cxnSpLocks/>
          </p:cNvCxnSpPr>
          <p:nvPr/>
        </p:nvCxnSpPr>
        <p:spPr>
          <a:xfrm>
            <a:off x="8669713" y="5183916"/>
            <a:ext cx="0" cy="616603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1A237276-E88A-D53B-039B-816D6C2A97DC}"/>
              </a:ext>
            </a:extLst>
          </p:cNvPr>
          <p:cNvCxnSpPr>
            <a:cxnSpLocks/>
          </p:cNvCxnSpPr>
          <p:nvPr/>
        </p:nvCxnSpPr>
        <p:spPr>
          <a:xfrm>
            <a:off x="6508593" y="5233965"/>
            <a:ext cx="0" cy="142893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7" name="Elbow Connector 466">
            <a:extLst>
              <a:ext uri="{FF2B5EF4-FFF2-40B4-BE49-F238E27FC236}">
                <a16:creationId xmlns:a16="http://schemas.microsoft.com/office/drawing/2014/main" id="{42F86E30-916D-8524-C54F-8F4230F7FBD5}"/>
              </a:ext>
            </a:extLst>
          </p:cNvPr>
          <p:cNvCxnSpPr>
            <a:cxnSpLocks/>
            <a:stCxn id="71" idx="1"/>
            <a:endCxn id="75" idx="0"/>
          </p:cNvCxnSpPr>
          <p:nvPr/>
        </p:nvCxnSpPr>
        <p:spPr>
          <a:xfrm rot="10800000" flipV="1">
            <a:off x="8669713" y="3421411"/>
            <a:ext cx="891397" cy="663953"/>
          </a:xfrm>
          <a:prstGeom prst="bentConnector2">
            <a:avLst/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8" name="Elbow Connector 557">
            <a:extLst>
              <a:ext uri="{FF2B5EF4-FFF2-40B4-BE49-F238E27FC236}">
                <a16:creationId xmlns:a16="http://schemas.microsoft.com/office/drawing/2014/main" id="{338EF368-49B3-CCCC-B6BE-01B8099A1593}"/>
              </a:ext>
            </a:extLst>
          </p:cNvPr>
          <p:cNvCxnSpPr>
            <a:cxnSpLocks/>
            <a:stCxn id="80" idx="3"/>
            <a:endCxn id="71" idx="3"/>
          </p:cNvCxnSpPr>
          <p:nvPr/>
        </p:nvCxnSpPr>
        <p:spPr>
          <a:xfrm>
            <a:off x="8495828" y="661919"/>
            <a:ext cx="1991892" cy="2759493"/>
          </a:xfrm>
          <a:prstGeom prst="bentConnector3">
            <a:avLst>
              <a:gd name="adj1" fmla="val 111477"/>
            </a:avLst>
          </a:prstGeom>
          <a:ln w="12700">
            <a:prstDash val="sysDot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3" name="Elbow Connector 582">
            <a:extLst>
              <a:ext uri="{FF2B5EF4-FFF2-40B4-BE49-F238E27FC236}">
                <a16:creationId xmlns:a16="http://schemas.microsoft.com/office/drawing/2014/main" id="{0DB502D9-9201-A6D4-47CF-DF95E71A5215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 flipV="1">
            <a:off x="4190729" y="661919"/>
            <a:ext cx="2752208" cy="2226466"/>
          </a:xfrm>
          <a:prstGeom prst="bentConnector3">
            <a:avLst>
              <a:gd name="adj1" fmla="val 66822"/>
            </a:avLst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BC1D27E-A51D-46BA-F558-27090B5F9CF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90729" y="2888385"/>
            <a:ext cx="1284" cy="96996"/>
          </a:xfrm>
          <a:prstGeom prst="straightConnector1">
            <a:avLst/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9" name="Elbow Connector 698">
            <a:extLst>
              <a:ext uri="{FF2B5EF4-FFF2-40B4-BE49-F238E27FC236}">
                <a16:creationId xmlns:a16="http://schemas.microsoft.com/office/drawing/2014/main" id="{FF08F997-4EAB-E21E-CB3D-5E0E29D9F76B}"/>
              </a:ext>
            </a:extLst>
          </p:cNvPr>
          <p:cNvCxnSpPr>
            <a:cxnSpLocks/>
            <a:stCxn id="18" idx="1"/>
            <a:endCxn id="79" idx="3"/>
          </p:cNvCxnSpPr>
          <p:nvPr/>
        </p:nvCxnSpPr>
        <p:spPr>
          <a:xfrm rot="10800000" flipV="1">
            <a:off x="8324408" y="978800"/>
            <a:ext cx="451819" cy="325786"/>
          </a:xfrm>
          <a:prstGeom prst="bentConnector3">
            <a:avLst>
              <a:gd name="adj1" fmla="val 50000"/>
            </a:avLst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2" name="Elbow Connector 701">
            <a:extLst>
              <a:ext uri="{FF2B5EF4-FFF2-40B4-BE49-F238E27FC236}">
                <a16:creationId xmlns:a16="http://schemas.microsoft.com/office/drawing/2014/main" id="{A025FAD0-ED30-A2D7-E72B-22C012FE6424}"/>
              </a:ext>
            </a:extLst>
          </p:cNvPr>
          <p:cNvCxnSpPr>
            <a:cxnSpLocks/>
            <a:stCxn id="19" idx="1"/>
            <a:endCxn id="79" idx="3"/>
          </p:cNvCxnSpPr>
          <p:nvPr/>
        </p:nvCxnSpPr>
        <p:spPr>
          <a:xfrm rot="10800000">
            <a:off x="8324407" y="1304586"/>
            <a:ext cx="703608" cy="289682"/>
          </a:xfrm>
          <a:prstGeom prst="bentConnector3">
            <a:avLst>
              <a:gd name="adj1" fmla="val 68096"/>
            </a:avLst>
          </a:prstGeom>
          <a:ln w="12700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7" name="Elbow Connector 706">
            <a:extLst>
              <a:ext uri="{FF2B5EF4-FFF2-40B4-BE49-F238E27FC236}">
                <a16:creationId xmlns:a16="http://schemas.microsoft.com/office/drawing/2014/main" id="{25F26B8C-219C-A59B-D4E2-DC716F9D93A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927379" y="4072542"/>
            <a:ext cx="349685" cy="1013583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336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Runyang Lou</dc:creator>
  <cp:lastModifiedBy>Runyang Lou</cp:lastModifiedBy>
  <cp:revision>6</cp:revision>
  <dcterms:created xsi:type="dcterms:W3CDTF">2024-06-26T03:03:41Z</dcterms:created>
  <dcterms:modified xsi:type="dcterms:W3CDTF">2024-06-26T22:32:09Z</dcterms:modified>
</cp:coreProperties>
</file>