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229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56"/>
    <p:restoredTop sz="94720"/>
  </p:normalViewPr>
  <p:slideViewPr>
    <p:cSldViewPr snapToGrid="0">
      <p:cViewPr>
        <p:scale>
          <a:sx n="169" d="100"/>
          <a:sy n="169" d="100"/>
        </p:scale>
        <p:origin x="544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1AE23-CDE9-D548-83ED-947C4504CE54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FE8A-6422-1943-AF17-2D051D1CE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4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0FE8A-6422-1943-AF17-2D051D1CE8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6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B95-9B5A-6848-9631-8800B2D84D9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4792-BF23-1F4A-991B-C2845943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2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B95-9B5A-6848-9631-8800B2D84D9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4792-BF23-1F4A-991B-C2845943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B95-9B5A-6848-9631-8800B2D84D9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4792-BF23-1F4A-991B-C2845943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B95-9B5A-6848-9631-8800B2D84D9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4792-BF23-1F4A-991B-C2845943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B95-9B5A-6848-9631-8800B2D84D9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4792-BF23-1F4A-991B-C2845943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B95-9B5A-6848-9631-8800B2D84D9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4792-BF23-1F4A-991B-C2845943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8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6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B95-9B5A-6848-9631-8800B2D84D9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4792-BF23-1F4A-991B-C2845943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B95-9B5A-6848-9631-8800B2D84D9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4792-BF23-1F4A-991B-C2845943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B95-9B5A-6848-9631-8800B2D84D9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4792-BF23-1F4A-991B-C2845943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2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B95-9B5A-6848-9631-8800B2D84D9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4792-BF23-1F4A-991B-C2845943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5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6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F5B95-9B5A-6848-9631-8800B2D84D9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4792-BF23-1F4A-991B-C2845943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6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5B95-9B5A-6848-9631-8800B2D84D9B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4792-BF23-1F4A-991B-C2845943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B569E4E0-F0A4-3BA2-BA8F-2609D013EE05}"/>
              </a:ext>
            </a:extLst>
          </p:cNvPr>
          <p:cNvSpPr/>
          <p:nvPr/>
        </p:nvSpPr>
        <p:spPr>
          <a:xfrm>
            <a:off x="2976635" y="3890585"/>
            <a:ext cx="2296067" cy="28697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C4CEC8C-51A2-8C20-2203-584F626F3BB5}"/>
              </a:ext>
            </a:extLst>
          </p:cNvPr>
          <p:cNvSpPr/>
          <p:nvPr/>
        </p:nvSpPr>
        <p:spPr>
          <a:xfrm>
            <a:off x="5532506" y="3889860"/>
            <a:ext cx="2441671" cy="28712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85B3153-2CE9-841A-ED50-1FF6945AF191}"/>
              </a:ext>
            </a:extLst>
          </p:cNvPr>
          <p:cNvSpPr/>
          <p:nvPr/>
        </p:nvSpPr>
        <p:spPr>
          <a:xfrm>
            <a:off x="268827" y="4300642"/>
            <a:ext cx="2448000" cy="24604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9B57E3E-B1C0-A766-931B-00DB56C7C3F5}"/>
              </a:ext>
            </a:extLst>
          </p:cNvPr>
          <p:cNvSpPr/>
          <p:nvPr/>
        </p:nvSpPr>
        <p:spPr>
          <a:xfrm>
            <a:off x="1530739" y="2486842"/>
            <a:ext cx="1186087" cy="1377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C4746B5-66C5-B303-F58F-A0F911F1CA7F}"/>
              </a:ext>
            </a:extLst>
          </p:cNvPr>
          <p:cNvSpPr/>
          <p:nvPr/>
        </p:nvSpPr>
        <p:spPr>
          <a:xfrm>
            <a:off x="6016792" y="2930227"/>
            <a:ext cx="1473099" cy="4910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C788AB9-416C-7355-A6F1-72A82F6F6FA7}"/>
              </a:ext>
            </a:extLst>
          </p:cNvPr>
          <p:cNvSpPr/>
          <p:nvPr/>
        </p:nvSpPr>
        <p:spPr>
          <a:xfrm>
            <a:off x="3523469" y="2930227"/>
            <a:ext cx="1202399" cy="4910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498FC8C-FDA9-90F7-FC24-2318E71E69E3}"/>
              </a:ext>
            </a:extLst>
          </p:cNvPr>
          <p:cNvSpPr/>
          <p:nvPr/>
        </p:nvSpPr>
        <p:spPr>
          <a:xfrm>
            <a:off x="5532506" y="135969"/>
            <a:ext cx="2441671" cy="23682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944D437-A46B-1F0A-67FD-1B354EEF0E9B}"/>
              </a:ext>
            </a:extLst>
          </p:cNvPr>
          <p:cNvSpPr/>
          <p:nvPr/>
        </p:nvSpPr>
        <p:spPr>
          <a:xfrm>
            <a:off x="2976635" y="132308"/>
            <a:ext cx="2296067" cy="236741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E40566F-2C28-843B-F39A-23F5BBDE51F6}"/>
              </a:ext>
            </a:extLst>
          </p:cNvPr>
          <p:cNvSpPr/>
          <p:nvPr/>
        </p:nvSpPr>
        <p:spPr>
          <a:xfrm>
            <a:off x="268827" y="129464"/>
            <a:ext cx="2448000" cy="19082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3FE49-1C49-E1B3-4CD9-167BB119FC21}"/>
              </a:ext>
            </a:extLst>
          </p:cNvPr>
          <p:cNvSpPr txBox="1"/>
          <p:nvPr/>
        </p:nvSpPr>
        <p:spPr>
          <a:xfrm>
            <a:off x="3637769" y="3037324"/>
            <a:ext cx="973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SNP calling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01FCF-1230-49B3-E230-8E55082F8749}"/>
              </a:ext>
            </a:extLst>
          </p:cNvPr>
          <p:cNvSpPr txBox="1"/>
          <p:nvPr/>
        </p:nvSpPr>
        <p:spPr>
          <a:xfrm>
            <a:off x="3695703" y="3874796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local PCA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BF24D-A9F9-38BA-AB53-469A717BBC65}"/>
              </a:ext>
            </a:extLst>
          </p:cNvPr>
          <p:cNvSpPr txBox="1"/>
          <p:nvPr/>
        </p:nvSpPr>
        <p:spPr>
          <a:xfrm>
            <a:off x="310484" y="4289050"/>
            <a:ext cx="2364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theta and neutrality test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7C0CE-C766-5E44-F71C-2DD4F7302AB8}"/>
              </a:ext>
            </a:extLst>
          </p:cNvPr>
          <p:cNvSpPr txBox="1"/>
          <p:nvPr/>
        </p:nvSpPr>
        <p:spPr>
          <a:xfrm>
            <a:off x="6215146" y="3037324"/>
            <a:ext cx="107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SNP thinning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1BB26-DBBC-5D39-385F-85ED39B7A485}"/>
              </a:ext>
            </a:extLst>
          </p:cNvPr>
          <p:cNvSpPr txBox="1"/>
          <p:nvPr/>
        </p:nvSpPr>
        <p:spPr>
          <a:xfrm>
            <a:off x="5963856" y="3890845"/>
            <a:ext cx="1578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admixture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8D046B-A964-8E4B-D066-C2BF24B1CBE8}"/>
              </a:ext>
            </a:extLst>
          </p:cNvPr>
          <p:cNvSpPr txBox="1"/>
          <p:nvPr/>
        </p:nvSpPr>
        <p:spPr>
          <a:xfrm>
            <a:off x="689741" y="129463"/>
            <a:ext cx="1606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heterozygosity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D3704A-F586-E238-F4D1-90F1215E73E0}"/>
              </a:ext>
            </a:extLst>
          </p:cNvPr>
          <p:cNvSpPr txBox="1"/>
          <p:nvPr/>
        </p:nvSpPr>
        <p:spPr>
          <a:xfrm>
            <a:off x="2891971" y="132442"/>
            <a:ext cx="2465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allele frequency and F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E83E04-5F33-A853-E571-000F7D34EA59}"/>
              </a:ext>
            </a:extLst>
          </p:cNvPr>
          <p:cNvSpPr txBox="1"/>
          <p:nvPr/>
        </p:nvSpPr>
        <p:spPr>
          <a:xfrm>
            <a:off x="6100471" y="129464"/>
            <a:ext cx="13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6727C1-53B3-71B6-9ABA-7D5811DA548A}"/>
              </a:ext>
            </a:extLst>
          </p:cNvPr>
          <p:cNvSpPr txBox="1"/>
          <p:nvPr/>
        </p:nvSpPr>
        <p:spPr>
          <a:xfrm>
            <a:off x="1516096" y="2495908"/>
            <a:ext cx="125076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depth count and filter</a:t>
            </a:r>
          </a:p>
        </p:txBody>
      </p:sp>
      <p:pic>
        <p:nvPicPr>
          <p:cNvPr id="1025" name="Picture 102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B44208-7200-BA2A-6598-E63F132053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04"/>
          <a:stretch/>
        </p:blipFill>
        <p:spPr>
          <a:xfrm>
            <a:off x="5843558" y="4248387"/>
            <a:ext cx="1819567" cy="2380300"/>
          </a:xfrm>
          <a:prstGeom prst="rect">
            <a:avLst/>
          </a:prstGeom>
        </p:spPr>
      </p:pic>
      <p:sp>
        <p:nvSpPr>
          <p:cNvPr id="2" name="Up Arrow 1">
            <a:extLst>
              <a:ext uri="{FF2B5EF4-FFF2-40B4-BE49-F238E27FC236}">
                <a16:creationId xmlns:a16="http://schemas.microsoft.com/office/drawing/2014/main" id="{32E18CF0-7291-1917-4BB3-E2EE33F50AB4}"/>
              </a:ext>
            </a:extLst>
          </p:cNvPr>
          <p:cNvSpPr/>
          <p:nvPr/>
        </p:nvSpPr>
        <p:spPr>
          <a:xfrm>
            <a:off x="2055202" y="2156794"/>
            <a:ext cx="137160" cy="240993"/>
          </a:xfrm>
          <a:prstGeom prst="upArrow">
            <a:avLst>
              <a:gd name="adj1" fmla="val 50000"/>
              <a:gd name="adj2" fmla="val 90790"/>
            </a:avLst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5501CDB-24D8-92A4-7E98-824C153F8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85" y="492212"/>
            <a:ext cx="2297517" cy="1531679"/>
          </a:xfrm>
          <a:prstGeom prst="rect">
            <a:avLst/>
          </a:prstGeom>
        </p:spPr>
      </p:pic>
      <p:sp>
        <p:nvSpPr>
          <p:cNvPr id="21" name="Up Arrow 20">
            <a:extLst>
              <a:ext uri="{FF2B5EF4-FFF2-40B4-BE49-F238E27FC236}">
                <a16:creationId xmlns:a16="http://schemas.microsoft.com/office/drawing/2014/main" id="{4EC1A59A-F830-1EBA-1F3E-46519F7F3571}"/>
              </a:ext>
            </a:extLst>
          </p:cNvPr>
          <p:cNvSpPr/>
          <p:nvPr/>
        </p:nvSpPr>
        <p:spPr>
          <a:xfrm flipV="1">
            <a:off x="2055202" y="3964552"/>
            <a:ext cx="137160" cy="240993"/>
          </a:xfrm>
          <a:prstGeom prst="upArrow">
            <a:avLst>
              <a:gd name="adj1" fmla="val 50000"/>
              <a:gd name="adj2" fmla="val 90790"/>
            </a:avLst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47581C9E-3FFD-A9FA-9826-31AC55670BAC}"/>
              </a:ext>
            </a:extLst>
          </p:cNvPr>
          <p:cNvSpPr/>
          <p:nvPr/>
        </p:nvSpPr>
        <p:spPr>
          <a:xfrm rot="5400000">
            <a:off x="3051567" y="3056870"/>
            <a:ext cx="137160" cy="237744"/>
          </a:xfrm>
          <a:prstGeom prst="upArrow">
            <a:avLst>
              <a:gd name="adj1" fmla="val 50000"/>
              <a:gd name="adj2" fmla="val 90790"/>
            </a:avLst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631AB5FE-90D6-8E0C-01F1-A970201D0754}"/>
              </a:ext>
            </a:extLst>
          </p:cNvPr>
          <p:cNvSpPr/>
          <p:nvPr/>
        </p:nvSpPr>
        <p:spPr>
          <a:xfrm>
            <a:off x="4056088" y="2600915"/>
            <a:ext cx="137160" cy="240993"/>
          </a:xfrm>
          <a:prstGeom prst="upArrow">
            <a:avLst>
              <a:gd name="adj1" fmla="val 50000"/>
              <a:gd name="adj2" fmla="val 90790"/>
            </a:avLst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11AE7CD4-4EF1-162C-8588-CAB278319BFA}"/>
              </a:ext>
            </a:extLst>
          </p:cNvPr>
          <p:cNvSpPr/>
          <p:nvPr/>
        </p:nvSpPr>
        <p:spPr>
          <a:xfrm flipV="1">
            <a:off x="4056088" y="3535330"/>
            <a:ext cx="137160" cy="240993"/>
          </a:xfrm>
          <a:prstGeom prst="upArrow">
            <a:avLst>
              <a:gd name="adj1" fmla="val 50000"/>
              <a:gd name="adj2" fmla="val 90790"/>
            </a:avLst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DD468E56-C0E0-918D-2845-5E7265BC00E5}"/>
              </a:ext>
            </a:extLst>
          </p:cNvPr>
          <p:cNvSpPr/>
          <p:nvPr/>
        </p:nvSpPr>
        <p:spPr>
          <a:xfrm rot="5400000">
            <a:off x="5302748" y="3056870"/>
            <a:ext cx="137160" cy="237744"/>
          </a:xfrm>
          <a:prstGeom prst="upArrow">
            <a:avLst>
              <a:gd name="adj1" fmla="val 50000"/>
              <a:gd name="adj2" fmla="val 90790"/>
            </a:avLst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9267C96F-8528-3ECD-039C-E1BDC6A04E4D}"/>
              </a:ext>
            </a:extLst>
          </p:cNvPr>
          <p:cNvSpPr/>
          <p:nvPr/>
        </p:nvSpPr>
        <p:spPr>
          <a:xfrm>
            <a:off x="6684761" y="2604002"/>
            <a:ext cx="137160" cy="240993"/>
          </a:xfrm>
          <a:prstGeom prst="upArrow">
            <a:avLst>
              <a:gd name="adj1" fmla="val 50000"/>
              <a:gd name="adj2" fmla="val 90790"/>
            </a:avLst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59A29D4F-BBCC-E972-2E8F-78A2E6B8F9DE}"/>
              </a:ext>
            </a:extLst>
          </p:cNvPr>
          <p:cNvSpPr/>
          <p:nvPr/>
        </p:nvSpPr>
        <p:spPr>
          <a:xfrm flipV="1">
            <a:off x="6684761" y="3544589"/>
            <a:ext cx="137160" cy="240993"/>
          </a:xfrm>
          <a:prstGeom prst="upArrow">
            <a:avLst>
              <a:gd name="adj1" fmla="val 50000"/>
              <a:gd name="adj2" fmla="val 90790"/>
            </a:avLst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FE4CAD-DB1C-663D-938B-0A1662189F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36" b="51056"/>
          <a:stretch/>
        </p:blipFill>
        <p:spPr bwMode="auto">
          <a:xfrm>
            <a:off x="5609214" y="708121"/>
            <a:ext cx="2288246" cy="175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7A243-A9D2-5B3E-6686-6C50D7C2FC18}"/>
              </a:ext>
            </a:extLst>
          </p:cNvPr>
          <p:cNvSpPr txBox="1"/>
          <p:nvPr/>
        </p:nvSpPr>
        <p:spPr>
          <a:xfrm>
            <a:off x="194458" y="2673461"/>
            <a:ext cx="105183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alignment files and reference genome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D74F7F-FF65-A62F-96EA-35D594E02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332" y="3027963"/>
            <a:ext cx="1118051" cy="782636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DF4CDB9-CCBF-BC8B-862A-766557244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4" t="34128" r="14932" b="32568"/>
          <a:stretch/>
        </p:blipFill>
        <p:spPr bwMode="auto">
          <a:xfrm>
            <a:off x="6016792" y="550272"/>
            <a:ext cx="875215" cy="8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B047C16-533A-70F5-2611-E3D399AB6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75" y="4577938"/>
            <a:ext cx="2183138" cy="218313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7300815-B2DD-429D-29E3-5C46D82E79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8864" y="4167844"/>
            <a:ext cx="2131540" cy="2557848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56AEFDE-958E-145F-BB6A-AE6AE8A2CB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0153" y="417164"/>
            <a:ext cx="2102088" cy="210208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13E663-B818-DBA3-2D2A-B07F82371A1C}"/>
              </a:ext>
            </a:extLst>
          </p:cNvPr>
          <p:cNvSpPr/>
          <p:nvPr/>
        </p:nvSpPr>
        <p:spPr>
          <a:xfrm>
            <a:off x="268827" y="2473965"/>
            <a:ext cx="903718" cy="140355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AF8165A7-F38F-1669-8840-F379ACD6106A}"/>
              </a:ext>
            </a:extLst>
          </p:cNvPr>
          <p:cNvSpPr/>
          <p:nvPr/>
        </p:nvSpPr>
        <p:spPr>
          <a:xfrm rot="5400000">
            <a:off x="1284329" y="3056870"/>
            <a:ext cx="137160" cy="237744"/>
          </a:xfrm>
          <a:prstGeom prst="upArrow">
            <a:avLst>
              <a:gd name="adj1" fmla="val 50000"/>
              <a:gd name="adj2" fmla="val 90790"/>
            </a:avLst>
          </a:prstGeom>
          <a:noFill/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2873</TotalTime>
  <Words>29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Runyang Lou</dc:creator>
  <cp:lastModifiedBy>Runyang Lou</cp:lastModifiedBy>
  <cp:revision>19</cp:revision>
  <dcterms:created xsi:type="dcterms:W3CDTF">2023-12-18T17:00:07Z</dcterms:created>
  <dcterms:modified xsi:type="dcterms:W3CDTF">2023-12-22T16:59:00Z</dcterms:modified>
</cp:coreProperties>
</file>