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Slides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Rajdeep Ghosh</cp:lastModifiedBy>
  <cp:revision>8</cp:revision>
  <dcterms:created xsi:type="dcterms:W3CDTF">2024-02-05T09:30:00Z</dcterms:created>
  <dcterms:modified xsi:type="dcterms:W3CDTF">2025-05-04T12:17:11Z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C078097D0685444D92997B4868CDCCC5_12</vt:lpwstr>
  </property>
  <property fmtid="{D5CDD505-2E9C-101B-9397-08002B2CF9AE}" pid="3" name="KSOProductBuildVer">
    <vt:lpwstr>2057-12.2.0.20796</vt:lpwstr>
  </property>
</Properties>
</file>