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kingburrito666/ethereum-historical-data" TargetMode="External"/><Relationship Id="rId2" Type="http://schemas.openxmlformats.org/officeDocument/2006/relationships/hyperlink" Target="https://www.kaggle.com/mczielinski/bitcoin-historical-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lopez247/pokemon" TargetMode="External"/><Relationship Id="rId2" Type="http://schemas.openxmlformats.org/officeDocument/2006/relationships/hyperlink" Target="https://www.kaggle.com/abcsds/pokem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 1: Lightning Pitch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Raymond Delacruz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29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affects cryptocurrency prices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98011" y="2480281"/>
            <a:ext cx="2899098" cy="3761870"/>
            <a:chOff x="409328" y="1455430"/>
            <a:chExt cx="3041876" cy="3947139"/>
          </a:xfrm>
        </p:grpSpPr>
        <p:sp>
          <p:nvSpPr>
            <p:cNvPr id="5" name="Rounded Rectangle 4"/>
            <p:cNvSpPr/>
            <p:nvPr/>
          </p:nvSpPr>
          <p:spPr>
            <a:xfrm>
              <a:off x="409328" y="1455430"/>
              <a:ext cx="3041876" cy="3947139"/>
            </a:xfrm>
            <a:prstGeom prst="roundRect">
              <a:avLst>
                <a:gd name="adj" fmla="val 5238"/>
              </a:avLst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27421" y="1788125"/>
              <a:ext cx="2440456" cy="3273939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Problem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Cryptocurrency, similar to stock is unpredictable. Does negative or positive news affects it’s price?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1334002" y="1477160"/>
              <a:ext cx="2095473" cy="2651974"/>
            </a:xfrm>
            <a:custGeom>
              <a:avLst/>
              <a:gdLst>
                <a:gd name="connsiteX0" fmla="*/ 0 w 2296537"/>
                <a:gd name="connsiteY0" fmla="*/ 0 h 2906437"/>
                <a:gd name="connsiteX1" fmla="*/ 2121915 w 2296537"/>
                <a:gd name="connsiteY1" fmla="*/ 0 h 2906437"/>
                <a:gd name="connsiteX2" fmla="*/ 2296537 w 2296537"/>
                <a:gd name="connsiteY2" fmla="*/ 174622 h 2906437"/>
                <a:gd name="connsiteX3" fmla="*/ 2296537 w 2296537"/>
                <a:gd name="connsiteY3" fmla="*/ 2906437 h 290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6537" h="2906437">
                  <a:moveTo>
                    <a:pt x="0" y="0"/>
                  </a:moveTo>
                  <a:lnTo>
                    <a:pt x="2121915" y="0"/>
                  </a:lnTo>
                  <a:cubicBezTo>
                    <a:pt x="2218356" y="0"/>
                    <a:pt x="2296537" y="78181"/>
                    <a:pt x="2296537" y="174622"/>
                  </a:cubicBezTo>
                  <a:lnTo>
                    <a:pt x="2296537" y="2906437"/>
                  </a:lnTo>
                  <a:close/>
                </a:path>
              </a:pathLst>
            </a:custGeom>
            <a:solidFill>
              <a:sysClr val="window" lastClr="FFFFFF">
                <a:lumMod val="95000"/>
                <a:alpha val="2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94892" y="2480281"/>
            <a:ext cx="2899098" cy="3761870"/>
            <a:chOff x="5692796" y="1455430"/>
            <a:chExt cx="3041876" cy="3947139"/>
          </a:xfrm>
        </p:grpSpPr>
        <p:sp>
          <p:nvSpPr>
            <p:cNvPr id="12" name="Rounded Rectangle 11"/>
            <p:cNvSpPr/>
            <p:nvPr/>
          </p:nvSpPr>
          <p:spPr>
            <a:xfrm>
              <a:off x="5692796" y="1455430"/>
              <a:ext cx="3041876" cy="3947139"/>
            </a:xfrm>
            <a:prstGeom prst="roundRect">
              <a:avLst>
                <a:gd name="adj" fmla="val 5238"/>
              </a:avLst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10888" y="1788125"/>
              <a:ext cx="2440456" cy="327393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Hypothesis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Positive news affects the price of cryptocurrency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in an upward trend.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6617469" y="1477160"/>
              <a:ext cx="2095473" cy="2651974"/>
            </a:xfrm>
            <a:custGeom>
              <a:avLst/>
              <a:gdLst>
                <a:gd name="connsiteX0" fmla="*/ 0 w 2296537"/>
                <a:gd name="connsiteY0" fmla="*/ 0 h 2906437"/>
                <a:gd name="connsiteX1" fmla="*/ 2121915 w 2296537"/>
                <a:gd name="connsiteY1" fmla="*/ 0 h 2906437"/>
                <a:gd name="connsiteX2" fmla="*/ 2296537 w 2296537"/>
                <a:gd name="connsiteY2" fmla="*/ 174622 h 2906437"/>
                <a:gd name="connsiteX3" fmla="*/ 2296537 w 2296537"/>
                <a:gd name="connsiteY3" fmla="*/ 2906437 h 290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6537" h="2906437">
                  <a:moveTo>
                    <a:pt x="0" y="0"/>
                  </a:moveTo>
                  <a:lnTo>
                    <a:pt x="2121915" y="0"/>
                  </a:lnTo>
                  <a:cubicBezTo>
                    <a:pt x="2218356" y="0"/>
                    <a:pt x="2296537" y="78181"/>
                    <a:pt x="2296537" y="174622"/>
                  </a:cubicBezTo>
                  <a:lnTo>
                    <a:pt x="2296537" y="2906437"/>
                  </a:lnTo>
                  <a:close/>
                </a:path>
              </a:pathLst>
            </a:custGeom>
            <a:solidFill>
              <a:sysClr val="window" lastClr="FFFFFF">
                <a:lumMod val="95000"/>
                <a:alpha val="2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46452" y="2480281"/>
            <a:ext cx="2899098" cy="3761870"/>
            <a:chOff x="5692796" y="1455430"/>
            <a:chExt cx="3041876" cy="3947139"/>
          </a:xfrm>
        </p:grpSpPr>
        <p:sp>
          <p:nvSpPr>
            <p:cNvPr id="19" name="Rounded Rectangle 18"/>
            <p:cNvSpPr/>
            <p:nvPr/>
          </p:nvSpPr>
          <p:spPr>
            <a:xfrm>
              <a:off x="5692796" y="1455430"/>
              <a:ext cx="3041876" cy="3947139"/>
            </a:xfrm>
            <a:prstGeom prst="roundRect">
              <a:avLst>
                <a:gd name="adj" fmla="val 5238"/>
              </a:avLst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10888" y="1788125"/>
              <a:ext cx="2440456" cy="3273939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"/>
                </a:rPr>
                <a:t>Bitcoin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Ethereum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2000" kern="0" noProof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Online Media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6617469" y="1477160"/>
              <a:ext cx="2095473" cy="2651974"/>
            </a:xfrm>
            <a:custGeom>
              <a:avLst/>
              <a:gdLst>
                <a:gd name="connsiteX0" fmla="*/ 0 w 2296537"/>
                <a:gd name="connsiteY0" fmla="*/ 0 h 2906437"/>
                <a:gd name="connsiteX1" fmla="*/ 2121915 w 2296537"/>
                <a:gd name="connsiteY1" fmla="*/ 0 h 2906437"/>
                <a:gd name="connsiteX2" fmla="*/ 2296537 w 2296537"/>
                <a:gd name="connsiteY2" fmla="*/ 174622 h 2906437"/>
                <a:gd name="connsiteX3" fmla="*/ 2296537 w 2296537"/>
                <a:gd name="connsiteY3" fmla="*/ 2906437 h 290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6537" h="2906437">
                  <a:moveTo>
                    <a:pt x="0" y="0"/>
                  </a:moveTo>
                  <a:lnTo>
                    <a:pt x="2121915" y="0"/>
                  </a:lnTo>
                  <a:cubicBezTo>
                    <a:pt x="2218356" y="0"/>
                    <a:pt x="2296537" y="78181"/>
                    <a:pt x="2296537" y="174622"/>
                  </a:cubicBezTo>
                  <a:lnTo>
                    <a:pt x="2296537" y="2906437"/>
                  </a:lnTo>
                  <a:close/>
                </a:path>
              </a:pathLst>
            </a:custGeom>
            <a:solidFill>
              <a:sysClr val="window" lastClr="FFFFFF">
                <a:lumMod val="95000"/>
                <a:alpha val="2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995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Pokemon types are correlated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98011" y="2480281"/>
            <a:ext cx="2899098" cy="3761870"/>
            <a:chOff x="409328" y="1455430"/>
            <a:chExt cx="3041876" cy="3947139"/>
          </a:xfrm>
        </p:grpSpPr>
        <p:sp>
          <p:nvSpPr>
            <p:cNvPr id="5" name="Rounded Rectangle 4"/>
            <p:cNvSpPr/>
            <p:nvPr/>
          </p:nvSpPr>
          <p:spPr>
            <a:xfrm>
              <a:off x="409328" y="1455430"/>
              <a:ext cx="3041876" cy="3947139"/>
            </a:xfrm>
            <a:prstGeom prst="roundRect">
              <a:avLst>
                <a:gd name="adj" fmla="val 5238"/>
              </a:avLst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27422" y="1788125"/>
              <a:ext cx="2440456" cy="3273939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Problem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Pokemon can seem to be random, but is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their a correlation that relates to pokemon type.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1334002" y="1477160"/>
              <a:ext cx="2095473" cy="2651974"/>
            </a:xfrm>
            <a:custGeom>
              <a:avLst/>
              <a:gdLst>
                <a:gd name="connsiteX0" fmla="*/ 0 w 2296537"/>
                <a:gd name="connsiteY0" fmla="*/ 0 h 2906437"/>
                <a:gd name="connsiteX1" fmla="*/ 2121915 w 2296537"/>
                <a:gd name="connsiteY1" fmla="*/ 0 h 2906437"/>
                <a:gd name="connsiteX2" fmla="*/ 2296537 w 2296537"/>
                <a:gd name="connsiteY2" fmla="*/ 174622 h 2906437"/>
                <a:gd name="connsiteX3" fmla="*/ 2296537 w 2296537"/>
                <a:gd name="connsiteY3" fmla="*/ 2906437 h 290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6537" h="2906437">
                  <a:moveTo>
                    <a:pt x="0" y="0"/>
                  </a:moveTo>
                  <a:lnTo>
                    <a:pt x="2121915" y="0"/>
                  </a:lnTo>
                  <a:cubicBezTo>
                    <a:pt x="2218356" y="0"/>
                    <a:pt x="2296537" y="78181"/>
                    <a:pt x="2296537" y="174622"/>
                  </a:cubicBezTo>
                  <a:lnTo>
                    <a:pt x="2296537" y="2906437"/>
                  </a:lnTo>
                  <a:close/>
                </a:path>
              </a:pathLst>
            </a:custGeom>
            <a:solidFill>
              <a:sysClr val="window" lastClr="FFFFFF">
                <a:lumMod val="95000"/>
                <a:alpha val="2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94892" y="2480281"/>
            <a:ext cx="2899098" cy="3761870"/>
            <a:chOff x="5692796" y="1455430"/>
            <a:chExt cx="3041876" cy="3947139"/>
          </a:xfrm>
        </p:grpSpPr>
        <p:sp>
          <p:nvSpPr>
            <p:cNvPr id="12" name="Rounded Rectangle 11"/>
            <p:cNvSpPr/>
            <p:nvPr/>
          </p:nvSpPr>
          <p:spPr>
            <a:xfrm>
              <a:off x="5692796" y="1455430"/>
              <a:ext cx="3041876" cy="3947139"/>
            </a:xfrm>
            <a:prstGeom prst="roundRect">
              <a:avLst>
                <a:gd name="adj" fmla="val 5238"/>
              </a:avLst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10888" y="1788125"/>
              <a:ext cx="2440456" cy="327393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Hypothesis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There is a correlation between color, body</a:t>
              </a:r>
              <a:r>
                <a:rPr kumimoji="0" lang="en-US" b="0" i="0" u="none" strike="noStrike" kern="0" cap="none" spc="0" normalizeH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style,</a:t>
              </a:r>
              <a:r>
                <a:rPr kumimoji="0" lang="en-US" b="0" i="0" u="none" strike="noStrike" kern="0" cap="none" spc="0" normalizeH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and a few other features that make a pokemon type more likely.</a:t>
              </a:r>
              <a:endPara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6617469" y="1477160"/>
              <a:ext cx="2095473" cy="2651974"/>
            </a:xfrm>
            <a:custGeom>
              <a:avLst/>
              <a:gdLst>
                <a:gd name="connsiteX0" fmla="*/ 0 w 2296537"/>
                <a:gd name="connsiteY0" fmla="*/ 0 h 2906437"/>
                <a:gd name="connsiteX1" fmla="*/ 2121915 w 2296537"/>
                <a:gd name="connsiteY1" fmla="*/ 0 h 2906437"/>
                <a:gd name="connsiteX2" fmla="*/ 2296537 w 2296537"/>
                <a:gd name="connsiteY2" fmla="*/ 174622 h 2906437"/>
                <a:gd name="connsiteX3" fmla="*/ 2296537 w 2296537"/>
                <a:gd name="connsiteY3" fmla="*/ 2906437 h 290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6537" h="2906437">
                  <a:moveTo>
                    <a:pt x="0" y="0"/>
                  </a:moveTo>
                  <a:lnTo>
                    <a:pt x="2121915" y="0"/>
                  </a:lnTo>
                  <a:cubicBezTo>
                    <a:pt x="2218356" y="0"/>
                    <a:pt x="2296537" y="78181"/>
                    <a:pt x="2296537" y="174622"/>
                  </a:cubicBezTo>
                  <a:lnTo>
                    <a:pt x="2296537" y="2906437"/>
                  </a:lnTo>
                  <a:close/>
                </a:path>
              </a:pathLst>
            </a:custGeom>
            <a:solidFill>
              <a:sysClr val="window" lastClr="FFFFFF">
                <a:lumMod val="95000"/>
                <a:alpha val="2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46452" y="2480281"/>
            <a:ext cx="2899098" cy="3761870"/>
            <a:chOff x="5692796" y="1455430"/>
            <a:chExt cx="3041876" cy="3947139"/>
          </a:xfrm>
        </p:grpSpPr>
        <p:sp>
          <p:nvSpPr>
            <p:cNvPr id="19" name="Rounded Rectangle 18"/>
            <p:cNvSpPr/>
            <p:nvPr/>
          </p:nvSpPr>
          <p:spPr>
            <a:xfrm>
              <a:off x="5692796" y="1455430"/>
              <a:ext cx="3041876" cy="3947139"/>
            </a:xfrm>
            <a:prstGeom prst="roundRect">
              <a:avLst>
                <a:gd name="adj" fmla="val 5238"/>
              </a:avLst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10888" y="1788125"/>
              <a:ext cx="2440456" cy="3273939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"/>
                </a:rPr>
                <a:t>Pokemon</a:t>
              </a:r>
              <a:endParaRPr lang="en-US" sz="2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endParaRP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Pokemon 2</a:t>
              </a:r>
              <a:endPara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6617469" y="1477160"/>
              <a:ext cx="2095473" cy="2651974"/>
            </a:xfrm>
            <a:custGeom>
              <a:avLst/>
              <a:gdLst>
                <a:gd name="connsiteX0" fmla="*/ 0 w 2296537"/>
                <a:gd name="connsiteY0" fmla="*/ 0 h 2906437"/>
                <a:gd name="connsiteX1" fmla="*/ 2121915 w 2296537"/>
                <a:gd name="connsiteY1" fmla="*/ 0 h 2906437"/>
                <a:gd name="connsiteX2" fmla="*/ 2296537 w 2296537"/>
                <a:gd name="connsiteY2" fmla="*/ 174622 h 2906437"/>
                <a:gd name="connsiteX3" fmla="*/ 2296537 w 2296537"/>
                <a:gd name="connsiteY3" fmla="*/ 2906437 h 290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6537" h="2906437">
                  <a:moveTo>
                    <a:pt x="0" y="0"/>
                  </a:moveTo>
                  <a:lnTo>
                    <a:pt x="2121915" y="0"/>
                  </a:lnTo>
                  <a:cubicBezTo>
                    <a:pt x="2218356" y="0"/>
                    <a:pt x="2296537" y="78181"/>
                    <a:pt x="2296537" y="174622"/>
                  </a:cubicBezTo>
                  <a:lnTo>
                    <a:pt x="2296537" y="2906437"/>
                  </a:lnTo>
                  <a:close/>
                </a:path>
              </a:pathLst>
            </a:custGeom>
            <a:solidFill>
              <a:sysClr val="window" lastClr="FFFFFF">
                <a:lumMod val="95000"/>
                <a:alpha val="2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860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Ticketing Optimal Sell Thru Rate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98011" y="2480281"/>
            <a:ext cx="2899098" cy="3761870"/>
            <a:chOff x="409328" y="1455430"/>
            <a:chExt cx="3041876" cy="3947139"/>
          </a:xfrm>
        </p:grpSpPr>
        <p:sp>
          <p:nvSpPr>
            <p:cNvPr id="5" name="Rounded Rectangle 4"/>
            <p:cNvSpPr/>
            <p:nvPr/>
          </p:nvSpPr>
          <p:spPr>
            <a:xfrm>
              <a:off x="409328" y="1455430"/>
              <a:ext cx="3041876" cy="3947139"/>
            </a:xfrm>
            <a:prstGeom prst="roundRect">
              <a:avLst>
                <a:gd name="adj" fmla="val 5238"/>
              </a:avLst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27421" y="1788125"/>
              <a:ext cx="2440456" cy="3273939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Problem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Price elasticity in ticket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prices fluctuate and there is no concrete answer on how to maximize sales.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1334002" y="1477160"/>
              <a:ext cx="2095473" cy="2651974"/>
            </a:xfrm>
            <a:custGeom>
              <a:avLst/>
              <a:gdLst>
                <a:gd name="connsiteX0" fmla="*/ 0 w 2296537"/>
                <a:gd name="connsiteY0" fmla="*/ 0 h 2906437"/>
                <a:gd name="connsiteX1" fmla="*/ 2121915 w 2296537"/>
                <a:gd name="connsiteY1" fmla="*/ 0 h 2906437"/>
                <a:gd name="connsiteX2" fmla="*/ 2296537 w 2296537"/>
                <a:gd name="connsiteY2" fmla="*/ 174622 h 2906437"/>
                <a:gd name="connsiteX3" fmla="*/ 2296537 w 2296537"/>
                <a:gd name="connsiteY3" fmla="*/ 2906437 h 290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6537" h="2906437">
                  <a:moveTo>
                    <a:pt x="0" y="0"/>
                  </a:moveTo>
                  <a:lnTo>
                    <a:pt x="2121915" y="0"/>
                  </a:lnTo>
                  <a:cubicBezTo>
                    <a:pt x="2218356" y="0"/>
                    <a:pt x="2296537" y="78181"/>
                    <a:pt x="2296537" y="174622"/>
                  </a:cubicBezTo>
                  <a:lnTo>
                    <a:pt x="2296537" y="2906437"/>
                  </a:lnTo>
                  <a:close/>
                </a:path>
              </a:pathLst>
            </a:custGeom>
            <a:solidFill>
              <a:sysClr val="window" lastClr="FFFFFF">
                <a:lumMod val="95000"/>
                <a:alpha val="2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94892" y="2480281"/>
            <a:ext cx="2899098" cy="3761870"/>
            <a:chOff x="5692796" y="1455430"/>
            <a:chExt cx="3041876" cy="3947139"/>
          </a:xfrm>
        </p:grpSpPr>
        <p:sp>
          <p:nvSpPr>
            <p:cNvPr id="12" name="Rounded Rectangle 11"/>
            <p:cNvSpPr/>
            <p:nvPr/>
          </p:nvSpPr>
          <p:spPr>
            <a:xfrm>
              <a:off x="5692796" y="1455430"/>
              <a:ext cx="3041876" cy="3947139"/>
            </a:xfrm>
            <a:prstGeom prst="roundRect">
              <a:avLst>
                <a:gd name="adj" fmla="val 5238"/>
              </a:avLst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10888" y="1788125"/>
              <a:ext cx="2440456" cy="327393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Hypothesis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The different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genres will have specific optimal sell-thru rates.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6617469" y="1477160"/>
              <a:ext cx="2095473" cy="2651974"/>
            </a:xfrm>
            <a:custGeom>
              <a:avLst/>
              <a:gdLst>
                <a:gd name="connsiteX0" fmla="*/ 0 w 2296537"/>
                <a:gd name="connsiteY0" fmla="*/ 0 h 2906437"/>
                <a:gd name="connsiteX1" fmla="*/ 2121915 w 2296537"/>
                <a:gd name="connsiteY1" fmla="*/ 0 h 2906437"/>
                <a:gd name="connsiteX2" fmla="*/ 2296537 w 2296537"/>
                <a:gd name="connsiteY2" fmla="*/ 174622 h 2906437"/>
                <a:gd name="connsiteX3" fmla="*/ 2296537 w 2296537"/>
                <a:gd name="connsiteY3" fmla="*/ 2906437 h 290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6537" h="2906437">
                  <a:moveTo>
                    <a:pt x="0" y="0"/>
                  </a:moveTo>
                  <a:lnTo>
                    <a:pt x="2121915" y="0"/>
                  </a:lnTo>
                  <a:cubicBezTo>
                    <a:pt x="2218356" y="0"/>
                    <a:pt x="2296537" y="78181"/>
                    <a:pt x="2296537" y="174622"/>
                  </a:cubicBezTo>
                  <a:lnTo>
                    <a:pt x="2296537" y="2906437"/>
                  </a:lnTo>
                  <a:close/>
                </a:path>
              </a:pathLst>
            </a:custGeom>
            <a:solidFill>
              <a:sysClr val="window" lastClr="FFFFFF">
                <a:lumMod val="95000"/>
                <a:alpha val="2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46452" y="2480281"/>
            <a:ext cx="2899098" cy="3761870"/>
            <a:chOff x="5692796" y="1455430"/>
            <a:chExt cx="3041876" cy="3947139"/>
          </a:xfrm>
        </p:grpSpPr>
        <p:sp>
          <p:nvSpPr>
            <p:cNvPr id="19" name="Rounded Rectangle 18"/>
            <p:cNvSpPr/>
            <p:nvPr/>
          </p:nvSpPr>
          <p:spPr>
            <a:xfrm>
              <a:off x="5692796" y="1455430"/>
              <a:ext cx="3041876" cy="3947139"/>
            </a:xfrm>
            <a:prstGeom prst="roundRect">
              <a:avLst>
                <a:gd name="adj" fmla="val 5238"/>
              </a:avLst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10888" y="1788125"/>
              <a:ext cx="2440456" cy="3273939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StubHub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6617469" y="1477160"/>
              <a:ext cx="2095473" cy="2651974"/>
            </a:xfrm>
            <a:custGeom>
              <a:avLst/>
              <a:gdLst>
                <a:gd name="connsiteX0" fmla="*/ 0 w 2296537"/>
                <a:gd name="connsiteY0" fmla="*/ 0 h 2906437"/>
                <a:gd name="connsiteX1" fmla="*/ 2121915 w 2296537"/>
                <a:gd name="connsiteY1" fmla="*/ 0 h 2906437"/>
                <a:gd name="connsiteX2" fmla="*/ 2296537 w 2296537"/>
                <a:gd name="connsiteY2" fmla="*/ 174622 h 2906437"/>
                <a:gd name="connsiteX3" fmla="*/ 2296537 w 2296537"/>
                <a:gd name="connsiteY3" fmla="*/ 2906437 h 290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6537" h="2906437">
                  <a:moveTo>
                    <a:pt x="0" y="0"/>
                  </a:moveTo>
                  <a:lnTo>
                    <a:pt x="2121915" y="0"/>
                  </a:lnTo>
                  <a:cubicBezTo>
                    <a:pt x="2218356" y="0"/>
                    <a:pt x="2296537" y="78181"/>
                    <a:pt x="2296537" y="174622"/>
                  </a:cubicBezTo>
                  <a:lnTo>
                    <a:pt x="2296537" y="2906437"/>
                  </a:lnTo>
                  <a:close/>
                </a:path>
              </a:pathLst>
            </a:custGeom>
            <a:solidFill>
              <a:sysClr val="window" lastClr="FFFFFF">
                <a:lumMod val="95000"/>
                <a:alpha val="2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318404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31</TotalTime>
  <Words>136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Vapor Trail</vt:lpstr>
      <vt:lpstr>Final Project 1: Lightning Pitch </vt:lpstr>
      <vt:lpstr>Media affects cryptocurrency prices</vt:lpstr>
      <vt:lpstr>Pokemon types are correlated </vt:lpstr>
      <vt:lpstr>Ticketing Optimal Sell Thru Rate</vt:lpstr>
    </vt:vector>
  </TitlesOfParts>
  <Company>eBay,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Lightning Pitch</dc:title>
  <dc:creator>Delacruz, Raymond</dc:creator>
  <cp:lastModifiedBy>Delacruz, Raymond</cp:lastModifiedBy>
  <cp:revision>5</cp:revision>
  <dcterms:created xsi:type="dcterms:W3CDTF">2017-07-26T23:44:59Z</dcterms:created>
  <dcterms:modified xsi:type="dcterms:W3CDTF">2017-07-27T00:16:43Z</dcterms:modified>
</cp:coreProperties>
</file>