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 id="2147483837" r:id="rId2"/>
  </p:sldMasterIdLst>
  <p:notesMasterIdLst>
    <p:notesMasterId r:id="rId12"/>
  </p:notesMasterIdLst>
  <p:sldIdLst>
    <p:sldId id="256" r:id="rId3"/>
    <p:sldId id="257" r:id="rId4"/>
    <p:sldId id="258" r:id="rId5"/>
    <p:sldId id="264" r:id="rId6"/>
    <p:sldId id="259" r:id="rId7"/>
    <p:sldId id="260" r:id="rId8"/>
    <p:sldId id="261"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79543" autoAdjust="0"/>
  </p:normalViewPr>
  <p:slideViewPr>
    <p:cSldViewPr>
      <p:cViewPr varScale="1">
        <p:scale>
          <a:sx n="92" d="100"/>
          <a:sy n="92" d="100"/>
        </p:scale>
        <p:origin x="-2184" y="-108"/>
      </p:cViewPr>
      <p:guideLst>
        <p:guide orient="horz" pos="2160"/>
        <p:guide pos="2880"/>
      </p:guideLst>
    </p:cSldViewPr>
  </p:slideViewPr>
  <p:outlineViewPr>
    <p:cViewPr>
      <p:scale>
        <a:sx n="33" d="100"/>
        <a:sy n="33" d="100"/>
      </p:scale>
      <p:origin x="0" y="22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6B5C87-ABAA-474E-9AE6-0B95112916FF}" type="datetimeFigureOut">
              <a:rPr lang="en-US" smtClean="0"/>
              <a:t>11-05-2016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22E479-124B-4658-AE2A-7F57475D0EED}" type="slidenum">
              <a:rPr lang="en-US" smtClean="0"/>
              <a:t>‹#›</a:t>
            </a:fld>
            <a:endParaRPr lang="en-US"/>
          </a:p>
        </p:txBody>
      </p:sp>
    </p:spTree>
    <p:extLst>
      <p:ext uri="{BB962C8B-B14F-4D97-AF65-F5344CB8AC3E}">
        <p14:creationId xmlns:p14="http://schemas.microsoft.com/office/powerpoint/2010/main" val="2082293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Exploration</a:t>
            </a:r>
            <a:r>
              <a:rPr lang="en-US" baseline="0" dirty="0" smtClean="0"/>
              <a:t> of the idea of sentiment analysis, not really done before with machine learning </a:t>
            </a:r>
            <a:r>
              <a:rPr lang="en-US" baseline="0" dirty="0" smtClean="0"/>
              <a:t>techniques.</a:t>
            </a:r>
          </a:p>
        </p:txBody>
      </p:sp>
      <p:sp>
        <p:nvSpPr>
          <p:cNvPr id="4" name="Slide Number Placeholder 3"/>
          <p:cNvSpPr>
            <a:spLocks noGrp="1"/>
          </p:cNvSpPr>
          <p:nvPr>
            <p:ph type="sldNum" sz="quarter" idx="10"/>
          </p:nvPr>
        </p:nvSpPr>
        <p:spPr/>
        <p:txBody>
          <a:bodyPr/>
          <a:lstStyle/>
          <a:p>
            <a:fld id="{A122E479-124B-4658-AE2A-7F57475D0EED}" type="slidenum">
              <a:rPr lang="en-US" smtClean="0"/>
              <a:t>2</a:t>
            </a:fld>
            <a:endParaRPr lang="en-US"/>
          </a:p>
        </p:txBody>
      </p:sp>
    </p:spTree>
    <p:extLst>
      <p:ext uri="{BB962C8B-B14F-4D97-AF65-F5344CB8AC3E}">
        <p14:creationId xmlns:p14="http://schemas.microsoft.com/office/powerpoint/2010/main" val="1820065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standard topic classifiers (Bayes and SVM) might</a:t>
            </a:r>
            <a:r>
              <a:rPr lang="en-US" baseline="0" dirty="0" smtClean="0"/>
              <a:t> be enough for sentiment analysis.</a:t>
            </a:r>
          </a:p>
          <a:p>
            <a:r>
              <a:rPr lang="en-US" baseline="0" dirty="0" smtClean="0"/>
              <a:t>Different features to see which features has influences on what</a:t>
            </a:r>
            <a:r>
              <a:rPr lang="en-US" baseline="0" dirty="0" smtClean="0"/>
              <a:t>.</a:t>
            </a:r>
          </a:p>
          <a:p>
            <a:endParaRPr lang="en-US" baseline="0" dirty="0" smtClean="0"/>
          </a:p>
          <a:p>
            <a:r>
              <a:rPr lang="en-US" baseline="0" dirty="0" smtClean="0"/>
              <a:t>New Idea: sentiment analysis using machine learning techniques for topic categorization.</a:t>
            </a:r>
          </a:p>
          <a:p>
            <a:r>
              <a:rPr lang="en-US" baseline="0" dirty="0" smtClean="0"/>
              <a:t>Contribution: discover the difference between topic categorization and sentiment analysis</a:t>
            </a:r>
            <a:endParaRPr lang="en-US" dirty="0"/>
          </a:p>
        </p:txBody>
      </p:sp>
      <p:sp>
        <p:nvSpPr>
          <p:cNvPr id="4" name="Slide Number Placeholder 3"/>
          <p:cNvSpPr>
            <a:spLocks noGrp="1"/>
          </p:cNvSpPr>
          <p:nvPr>
            <p:ph type="sldNum" sz="quarter" idx="10"/>
          </p:nvPr>
        </p:nvSpPr>
        <p:spPr/>
        <p:txBody>
          <a:bodyPr/>
          <a:lstStyle/>
          <a:p>
            <a:fld id="{A122E479-124B-4658-AE2A-7F57475D0EED}" type="slidenum">
              <a:rPr lang="en-US" smtClean="0"/>
              <a:t>3</a:t>
            </a:fld>
            <a:endParaRPr lang="en-US"/>
          </a:p>
        </p:txBody>
      </p:sp>
    </p:spTree>
    <p:extLst>
      <p:ext uri="{BB962C8B-B14F-4D97-AF65-F5344CB8AC3E}">
        <p14:creationId xmlns:p14="http://schemas.microsoft.com/office/powerpoint/2010/main" val="2218726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original 2000</a:t>
            </a:r>
            <a:r>
              <a:rPr lang="en-US" baseline="0" dirty="0" smtClean="0"/>
              <a:t> (1300 positive, 750 negative) is turned in 1400 by randomly selecting 700 positive and 700 negative reviews.</a:t>
            </a:r>
            <a:endParaRPr lang="en-US" dirty="0" smtClean="0"/>
          </a:p>
          <a:p>
            <a:r>
              <a:rPr lang="en-US" dirty="0" smtClean="0"/>
              <a:t>They use many different</a:t>
            </a:r>
            <a:r>
              <a:rPr lang="en-US" baseline="0" dirty="0" smtClean="0"/>
              <a:t> features as can be seen in the table.</a:t>
            </a:r>
          </a:p>
          <a:p>
            <a:r>
              <a:rPr lang="en-US" baseline="0" dirty="0" smtClean="0"/>
              <a:t>Movie reviews are used, because seem the most difficult to classify.</a:t>
            </a:r>
          </a:p>
          <a:p>
            <a:r>
              <a:rPr lang="en-US" baseline="0" dirty="0" smtClean="0"/>
              <a:t>Features are words used at least 4 times.</a:t>
            </a:r>
            <a:endParaRPr lang="en-US" dirty="0"/>
          </a:p>
        </p:txBody>
      </p:sp>
      <p:sp>
        <p:nvSpPr>
          <p:cNvPr id="4" name="Slide Number Placeholder 3"/>
          <p:cNvSpPr>
            <a:spLocks noGrp="1"/>
          </p:cNvSpPr>
          <p:nvPr>
            <p:ph type="sldNum" sz="quarter" idx="10"/>
          </p:nvPr>
        </p:nvSpPr>
        <p:spPr/>
        <p:txBody>
          <a:bodyPr/>
          <a:lstStyle/>
          <a:p>
            <a:fld id="{A122E479-124B-4658-AE2A-7F57475D0EED}" type="slidenum">
              <a:rPr lang="en-US" smtClean="0"/>
              <a:t>4</a:t>
            </a:fld>
            <a:endParaRPr lang="en-US"/>
          </a:p>
        </p:txBody>
      </p:sp>
    </p:spTree>
    <p:extLst>
      <p:ext uri="{BB962C8B-B14F-4D97-AF65-F5344CB8AC3E}">
        <p14:creationId xmlns:p14="http://schemas.microsoft.com/office/powerpoint/2010/main" val="295498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Baseline</a:t>
            </a:r>
            <a:r>
              <a:rPr lang="en-US" baseline="0" dirty="0" smtClean="0"/>
              <a:t> from </a:t>
            </a:r>
            <a:r>
              <a:rPr lang="en-US" baseline="0" dirty="0" err="1" smtClean="0"/>
              <a:t>Turney</a:t>
            </a:r>
            <a:r>
              <a:rPr lang="en-US" baseline="0" dirty="0" smtClean="0"/>
              <a:t> (2002) also reason why movie views are used.</a:t>
            </a:r>
            <a:endParaRPr lang="en-US" dirty="0"/>
          </a:p>
        </p:txBody>
      </p:sp>
      <p:sp>
        <p:nvSpPr>
          <p:cNvPr id="4" name="Slide Number Placeholder 3"/>
          <p:cNvSpPr>
            <a:spLocks noGrp="1"/>
          </p:cNvSpPr>
          <p:nvPr>
            <p:ph type="sldNum" sz="quarter" idx="10"/>
          </p:nvPr>
        </p:nvSpPr>
        <p:spPr/>
        <p:txBody>
          <a:bodyPr/>
          <a:lstStyle/>
          <a:p>
            <a:fld id="{A122E479-124B-4658-AE2A-7F57475D0EED}" type="slidenum">
              <a:rPr lang="en-US" smtClean="0"/>
              <a:t>5</a:t>
            </a:fld>
            <a:endParaRPr lang="en-US"/>
          </a:p>
        </p:txBody>
      </p:sp>
    </p:spTree>
    <p:extLst>
      <p:ext uri="{BB962C8B-B14F-4D97-AF65-F5344CB8AC3E}">
        <p14:creationId xmlns:p14="http://schemas.microsoft.com/office/powerpoint/2010/main" val="1608208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a:t>
            </a:r>
            <a:r>
              <a:rPr lang="en-US" baseline="0" dirty="0" smtClean="0"/>
              <a:t> mention in their method that they want to see if standard topic classification works.</a:t>
            </a:r>
          </a:p>
          <a:p>
            <a:r>
              <a:rPr lang="en-US" baseline="0" dirty="0" err="1" smtClean="0"/>
              <a:t>Turney</a:t>
            </a:r>
            <a:r>
              <a:rPr lang="en-US" baseline="0" dirty="0" smtClean="0"/>
              <a:t> did some research on the average sentiment based upon the (information) difference between words and excellent and poor.</a:t>
            </a:r>
            <a:endParaRPr lang="en-US" dirty="0"/>
          </a:p>
        </p:txBody>
      </p:sp>
      <p:sp>
        <p:nvSpPr>
          <p:cNvPr id="4" name="Slide Number Placeholder 3"/>
          <p:cNvSpPr>
            <a:spLocks noGrp="1"/>
          </p:cNvSpPr>
          <p:nvPr>
            <p:ph type="sldNum" sz="quarter" idx="10"/>
          </p:nvPr>
        </p:nvSpPr>
        <p:spPr/>
        <p:txBody>
          <a:bodyPr/>
          <a:lstStyle/>
          <a:p>
            <a:fld id="{A122E479-124B-4658-AE2A-7F57475D0EED}" type="slidenum">
              <a:rPr lang="en-US" smtClean="0"/>
              <a:t>6</a:t>
            </a:fld>
            <a:endParaRPr lang="en-US"/>
          </a:p>
        </p:txBody>
      </p:sp>
    </p:spTree>
    <p:extLst>
      <p:ext uri="{BB962C8B-B14F-4D97-AF65-F5344CB8AC3E}">
        <p14:creationId xmlns:p14="http://schemas.microsoft.com/office/powerpoint/2010/main" val="1715715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recent and</a:t>
            </a:r>
            <a:r>
              <a:rPr lang="en-US" baseline="0" dirty="0" smtClean="0"/>
              <a:t> state of the art example in which this article is cited.</a:t>
            </a:r>
            <a:endParaRPr lang="en-US" dirty="0"/>
          </a:p>
        </p:txBody>
      </p:sp>
      <p:sp>
        <p:nvSpPr>
          <p:cNvPr id="4" name="Slide Number Placeholder 3"/>
          <p:cNvSpPr>
            <a:spLocks noGrp="1"/>
          </p:cNvSpPr>
          <p:nvPr>
            <p:ph type="sldNum" sz="quarter" idx="10"/>
          </p:nvPr>
        </p:nvSpPr>
        <p:spPr/>
        <p:txBody>
          <a:bodyPr/>
          <a:lstStyle/>
          <a:p>
            <a:fld id="{A122E479-124B-4658-AE2A-7F57475D0EED}" type="slidenum">
              <a:rPr lang="en-US" smtClean="0"/>
              <a:t>7</a:t>
            </a:fld>
            <a:endParaRPr lang="en-US"/>
          </a:p>
        </p:txBody>
      </p:sp>
    </p:spTree>
    <p:extLst>
      <p:ext uri="{BB962C8B-B14F-4D97-AF65-F5344CB8AC3E}">
        <p14:creationId xmlns:p14="http://schemas.microsoft.com/office/powerpoint/2010/main" val="1057805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bigrams not effectively capturing context has</a:t>
            </a:r>
            <a:r>
              <a:rPr lang="en-US" baseline="0" dirty="0" smtClean="0"/>
              <a:t> to do with the data, as it shown that a) the ineffectiveness is not model independent and b) the unigrams are also not independent. It has also been shown that naïve Bayes works despite the features being dependent on each other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I think it was a good choice because of several reasons. One is availability this article was written I 2002, there might not be that many digitized reviews of films out there note that others worked with only 410 reviews in total, for reference google started digitizing libraries in 2004.  Besides this it is free and easy gotten from the site. Another reason why this is not </a:t>
            </a:r>
            <a:r>
              <a:rPr lang="en-US" sz="1200" b="0" i="0" kern="1200" baseline="0" dirty="0" err="1" smtClean="0">
                <a:solidFill>
                  <a:schemeClr val="tx1"/>
                </a:solidFill>
                <a:effectLst/>
                <a:latin typeface="+mn-lt"/>
                <a:ea typeface="+mn-ea"/>
                <a:cs typeface="+mn-cs"/>
              </a:rPr>
              <a:t>necassary</a:t>
            </a:r>
            <a:r>
              <a:rPr lang="en-US" sz="1200" b="0" i="0" kern="1200" baseline="0" dirty="0" smtClean="0">
                <a:solidFill>
                  <a:schemeClr val="tx1"/>
                </a:solidFill>
                <a:effectLst/>
                <a:latin typeface="+mn-lt"/>
                <a:ea typeface="+mn-ea"/>
                <a:cs typeface="+mn-cs"/>
              </a:rPr>
              <a:t> bad is that poor quality can be filtered if it is a concern. Thirdly I feel that sentiment analysis is exceptionally useful for thing on the internet and therefore should learn to be useful with data from the internet.</a:t>
            </a:r>
            <a:endParaRPr lang="en-US" baseline="0" dirty="0" smtClean="0"/>
          </a:p>
          <a:p>
            <a:endParaRPr lang="en-US" baseline="0" dirty="0" smtClean="0"/>
          </a:p>
          <a:p>
            <a:r>
              <a:rPr lang="en-US" dirty="0" smtClean="0"/>
              <a:t>Things that might work are affinity reinforcing words. Things like very. Alternatively</a:t>
            </a:r>
            <a:r>
              <a:rPr lang="en-US" baseline="0" dirty="0" smtClean="0"/>
              <a:t> something like incorporating but and however as features that turn the review around might be a good idea. However like the author mentions there should be some sort of co-referencing to see which opinion needs to be reversed. Another thing might be throwing away commonly used words like the</a:t>
            </a:r>
            <a:r>
              <a:rPr lang="en-US" baseline="0" dirty="0" smtClean="0"/>
              <a:t>.</a:t>
            </a:r>
          </a:p>
          <a:p>
            <a:endParaRPr lang="en-US" baseline="0" dirty="0" smtClean="0"/>
          </a:p>
          <a:p>
            <a:r>
              <a:rPr lang="en-US" baseline="0" dirty="0" smtClean="0"/>
              <a:t>My own question</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Senti</a:t>
            </a:r>
            <a:r>
              <a:rPr lang="en-US" sz="1200" b="0" i="0" kern="1200" dirty="0" smtClean="0">
                <a:solidFill>
                  <a:schemeClr val="tx1"/>
                </a:solidFill>
                <a:effectLst/>
                <a:latin typeface="+mn-lt"/>
                <a:ea typeface="+mn-ea"/>
                <a:cs typeface="+mn-cs"/>
              </a:rPr>
              <a:t>-lexicon and improved Naïve Bayes algorithms for sentiment analysis of restaurant reviews</a:t>
            </a:r>
            <a:r>
              <a:rPr lang="en-US" sz="1200" b="0" i="0" kern="1200" baseline="0" dirty="0" smtClean="0">
                <a:solidFill>
                  <a:schemeClr val="tx1"/>
                </a:solidFill>
                <a:effectLst/>
                <a:latin typeface="+mn-lt"/>
                <a:ea typeface="+mn-ea"/>
                <a:cs typeface="+mn-cs"/>
              </a:rPr>
              <a:t> uses SVM and Naïve Bayes on restaurant reviews this gives better scores, in the range of 90%. However it is not exactly the same method, they also use a lexicon. Another thing is that </a:t>
            </a:r>
            <a:r>
              <a:rPr lang="en-US" sz="1200" b="0" i="0" kern="1200" baseline="0" dirty="0" err="1" smtClean="0">
                <a:solidFill>
                  <a:schemeClr val="tx1"/>
                </a:solidFill>
                <a:effectLst/>
                <a:latin typeface="+mn-lt"/>
                <a:ea typeface="+mn-ea"/>
                <a:cs typeface="+mn-cs"/>
              </a:rPr>
              <a:t>Turney</a:t>
            </a:r>
            <a:r>
              <a:rPr lang="en-US" sz="1200" b="0" i="0" kern="1200" baseline="0" dirty="0" smtClean="0">
                <a:solidFill>
                  <a:schemeClr val="tx1"/>
                </a:solidFill>
                <a:effectLst/>
                <a:latin typeface="+mn-lt"/>
                <a:ea typeface="+mn-ea"/>
                <a:cs typeface="+mn-cs"/>
              </a:rPr>
              <a:t> had higher scores in other domains</a:t>
            </a:r>
            <a:r>
              <a:rPr lang="en-US" sz="1200" b="0" i="0" kern="1200" baseline="0" dirty="0" smtClean="0">
                <a:solidFill>
                  <a:schemeClr val="tx1"/>
                </a:solidFill>
                <a:effectLst/>
                <a:latin typeface="+mn-lt"/>
                <a:ea typeface="+mn-ea"/>
                <a:cs typeface="+mn-cs"/>
              </a:rPr>
              <a:t>.</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22E479-124B-4658-AE2A-7F57475D0EED}" type="slidenum">
              <a:rPr lang="en-US" smtClean="0"/>
              <a:t>8</a:t>
            </a:fld>
            <a:endParaRPr lang="en-US"/>
          </a:p>
        </p:txBody>
      </p:sp>
    </p:spTree>
    <p:extLst>
      <p:ext uri="{BB962C8B-B14F-4D97-AF65-F5344CB8AC3E}">
        <p14:creationId xmlns:p14="http://schemas.microsoft.com/office/powerpoint/2010/main" val="3099217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 of the art see the twitter</a:t>
            </a:r>
            <a:r>
              <a:rPr lang="en-US" baseline="0" dirty="0" smtClean="0"/>
              <a:t> comment. Which is a neural network. Others use regression models. The authors were able to improve on their results. Their next paper on this topic pushed the accuracy to 85-86 percent.</a:t>
            </a:r>
          </a:p>
          <a:p>
            <a:endParaRPr lang="en-US" dirty="0" smtClean="0"/>
          </a:p>
          <a:p>
            <a:r>
              <a:rPr lang="en-US" dirty="0" smtClean="0"/>
              <a:t>Further research occupied itself with the context of</a:t>
            </a:r>
            <a:r>
              <a:rPr lang="en-US" baseline="0" dirty="0" smtClean="0"/>
              <a:t> words.</a:t>
            </a:r>
          </a:p>
          <a:p>
            <a:endParaRPr lang="en-US" baseline="0" dirty="0" smtClean="0"/>
          </a:p>
          <a:p>
            <a:r>
              <a:rPr lang="en-US" baseline="0" dirty="0" smtClean="0"/>
              <a:t>It might be that the thwarted reviews play a role here, since those start with mentioning a lot of good (or bad) things and then go to their conclusion which is shorter than the previous good stuff. Therefore presence might be a better indication than frequency.</a:t>
            </a:r>
            <a:endParaRPr lang="en-US" dirty="0"/>
          </a:p>
        </p:txBody>
      </p:sp>
      <p:sp>
        <p:nvSpPr>
          <p:cNvPr id="4" name="Slide Number Placeholder 3"/>
          <p:cNvSpPr>
            <a:spLocks noGrp="1"/>
          </p:cNvSpPr>
          <p:nvPr>
            <p:ph type="sldNum" sz="quarter" idx="10"/>
          </p:nvPr>
        </p:nvSpPr>
        <p:spPr/>
        <p:txBody>
          <a:bodyPr/>
          <a:lstStyle/>
          <a:p>
            <a:fld id="{A122E479-124B-4658-AE2A-7F57475D0EED}" type="slidenum">
              <a:rPr lang="en-US" smtClean="0"/>
              <a:t>9</a:t>
            </a:fld>
            <a:endParaRPr lang="en-US"/>
          </a:p>
        </p:txBody>
      </p:sp>
    </p:spTree>
    <p:extLst>
      <p:ext uri="{BB962C8B-B14F-4D97-AF65-F5344CB8AC3E}">
        <p14:creationId xmlns:p14="http://schemas.microsoft.com/office/powerpoint/2010/main" val="3135892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6" name="Tijdelijke aanduiding voor inhoud 2"/>
          <p:cNvSpPr>
            <a:spLocks noGrp="1"/>
          </p:cNvSpPr>
          <p:nvPr>
            <p:ph sz="half" idx="1"/>
          </p:nvPr>
        </p:nvSpPr>
        <p:spPr>
          <a:xfrm>
            <a:off x="948843" y="1265213"/>
            <a:ext cx="3481386" cy="4301725"/>
          </a:xfrm>
        </p:spPr>
        <p:txBody>
          <a:bodyPr/>
          <a:lstStyle>
            <a:lvl1pPr>
              <a:defRPr sz="1500"/>
            </a:lvl1pPr>
            <a:lvl2pPr>
              <a:defRPr sz="1500"/>
            </a:lvl2pPr>
            <a:lvl3pPr>
              <a:defRPr sz="1200"/>
            </a:lvl3pPr>
            <a:lvl4pPr>
              <a:defRPr sz="1200"/>
            </a:lvl4pPr>
            <a:lvl5pPr>
              <a:defRPr sz="12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7" name="Tijdelijke aanduiding voor inhoud 3"/>
          <p:cNvSpPr>
            <a:spLocks noGrp="1"/>
          </p:cNvSpPr>
          <p:nvPr>
            <p:ph sz="half" idx="2"/>
          </p:nvPr>
        </p:nvSpPr>
        <p:spPr>
          <a:xfrm>
            <a:off x="4683385" y="1265213"/>
            <a:ext cx="3512715" cy="4301725"/>
          </a:xfrm>
        </p:spPr>
        <p:txBody>
          <a:bodyPr/>
          <a:lstStyle>
            <a:lvl1pPr>
              <a:defRPr sz="1500"/>
            </a:lvl1pPr>
            <a:lvl2pPr>
              <a:defRPr sz="1500"/>
            </a:lvl2pPr>
            <a:lvl3pPr>
              <a:defRPr sz="1200"/>
            </a:lvl3pPr>
            <a:lvl4pPr>
              <a:defRPr sz="1200"/>
            </a:lvl4pPr>
            <a:lvl5pPr>
              <a:defRPr sz="12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5" name="Tijdelijke aanduiding voor dianummer 5"/>
          <p:cNvSpPr>
            <a:spLocks noGrp="1"/>
          </p:cNvSpPr>
          <p:nvPr>
            <p:ph type="sldNum" sz="quarter" idx="10"/>
          </p:nvPr>
        </p:nvSpPr>
        <p:spPr/>
        <p:txBody>
          <a:bodyPr/>
          <a:lstStyle>
            <a:lvl1pPr>
              <a:defRPr/>
            </a:lvl1pPr>
          </a:lstStyle>
          <a:p>
            <a:fld id="{C15497FE-4A62-44AB-A790-ACDB8C4AC1CC}" type="slidenum">
              <a:rPr lang="en-US" smtClean="0"/>
              <a:t>‹#›</a:t>
            </a:fld>
            <a:endParaRPr lang="en-US"/>
          </a:p>
        </p:txBody>
      </p:sp>
      <p:sp>
        <p:nvSpPr>
          <p:cNvPr id="8" name="Tijdelijke aanduiding voor voettekst 4"/>
          <p:cNvSpPr>
            <a:spLocks noGrp="1"/>
          </p:cNvSpPr>
          <p:nvPr>
            <p:ph type="ftr" sz="quarter" idx="11"/>
          </p:nvPr>
        </p:nvSpPr>
        <p:spPr/>
        <p:txBody>
          <a:bodyPr/>
          <a:lstStyle>
            <a:lvl1pPr>
              <a:defRPr/>
            </a:lvl1pPr>
          </a:lstStyle>
          <a:p>
            <a:endParaRPr lang="en-US"/>
          </a:p>
        </p:txBody>
      </p:sp>
      <p:sp>
        <p:nvSpPr>
          <p:cNvPr id="9" name="Tijdelijke aanduiding voor datum 3"/>
          <p:cNvSpPr>
            <a:spLocks noGrp="1"/>
          </p:cNvSpPr>
          <p:nvPr>
            <p:ph type="dt" sz="half" idx="12"/>
          </p:nvPr>
        </p:nvSpPr>
        <p:spPr/>
        <p:txBody>
          <a:bodyPr/>
          <a:lstStyle>
            <a:lvl1pPr>
              <a:defRPr/>
            </a:lvl1pPr>
          </a:lstStyle>
          <a:p>
            <a:fld id="{2C4C04AA-D012-4C89-99CC-1D26D916AC09}" type="datetimeFigureOut">
              <a:rPr lang="en-US" smtClean="0"/>
              <a:t>11-05-2016</a:t>
            </a:fld>
            <a:endParaRPr lang="en-US"/>
          </a:p>
        </p:txBody>
      </p:sp>
    </p:spTree>
    <p:extLst>
      <p:ext uri="{BB962C8B-B14F-4D97-AF65-F5344CB8AC3E}">
        <p14:creationId xmlns:p14="http://schemas.microsoft.com/office/powerpoint/2010/main" val="333277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9" indent="0" algn="ctr">
              <a:buNone/>
              <a:defRPr>
                <a:solidFill>
                  <a:schemeClr val="tx1">
                    <a:tint val="75000"/>
                  </a:schemeClr>
                </a:solidFill>
              </a:defRPr>
            </a:lvl6pPr>
            <a:lvl7pPr marL="2742862" indent="0" algn="ctr">
              <a:buNone/>
              <a:defRPr>
                <a:solidFill>
                  <a:schemeClr val="tx1">
                    <a:tint val="75000"/>
                  </a:schemeClr>
                </a:solidFill>
              </a:defRPr>
            </a:lvl7pPr>
            <a:lvl8pPr marL="3200006" indent="0" algn="ctr">
              <a:buNone/>
              <a:defRPr>
                <a:solidFill>
                  <a:schemeClr val="tx1">
                    <a:tint val="75000"/>
                  </a:schemeClr>
                </a:solidFill>
              </a:defRPr>
            </a:lvl8pPr>
            <a:lvl9pPr marL="365714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4C04AA-D012-4C89-99CC-1D26D916AC09}" type="datetimeFigureOut">
              <a:rPr lang="en-US" smtClean="0"/>
              <a:t>11-05-2016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497FE-4A62-44AB-A790-ACDB8C4AC1CC}" type="slidenum">
              <a:rPr lang="en-US" smtClean="0"/>
              <a:t>‹#›</a:t>
            </a:fld>
            <a:endParaRPr lang="en-US"/>
          </a:p>
        </p:txBody>
      </p:sp>
    </p:spTree>
    <p:extLst>
      <p:ext uri="{BB962C8B-B14F-4D97-AF65-F5344CB8AC3E}">
        <p14:creationId xmlns:p14="http://schemas.microsoft.com/office/powerpoint/2010/main" val="4045062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6" name="Tijdelijke aanduiding voor inhoud 2"/>
          <p:cNvSpPr>
            <a:spLocks noGrp="1"/>
          </p:cNvSpPr>
          <p:nvPr>
            <p:ph idx="1"/>
          </p:nvPr>
        </p:nvSpPr>
        <p:spPr>
          <a:xfrm>
            <a:off x="948842" y="1265213"/>
            <a:ext cx="7247257" cy="4301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ijdelijke aanduiding voor dianummer 5"/>
          <p:cNvSpPr>
            <a:spLocks noGrp="1"/>
          </p:cNvSpPr>
          <p:nvPr>
            <p:ph type="sldNum" sz="quarter" idx="10"/>
          </p:nvPr>
        </p:nvSpPr>
        <p:spPr/>
        <p:txBody>
          <a:bodyPr/>
          <a:lstStyle>
            <a:lvl1pPr>
              <a:defRPr/>
            </a:lvl1pPr>
          </a:lstStyle>
          <a:p>
            <a:fld id="{C15497FE-4A62-44AB-A790-ACDB8C4AC1CC}" type="slidenum">
              <a:rPr lang="en-US" smtClean="0"/>
              <a:t>‹#›</a:t>
            </a:fld>
            <a:endParaRPr lang="en-US"/>
          </a:p>
        </p:txBody>
      </p:sp>
      <p:sp>
        <p:nvSpPr>
          <p:cNvPr id="5" name="Tijdelijke aanduiding voor voettekst 4"/>
          <p:cNvSpPr>
            <a:spLocks noGrp="1"/>
          </p:cNvSpPr>
          <p:nvPr>
            <p:ph type="ftr" sz="quarter" idx="11"/>
          </p:nvPr>
        </p:nvSpPr>
        <p:spPr/>
        <p:txBody>
          <a:bodyPr/>
          <a:lstStyle>
            <a:lvl1pPr>
              <a:defRPr/>
            </a:lvl1pPr>
          </a:lstStyle>
          <a:p>
            <a:endParaRPr lang="en-US"/>
          </a:p>
        </p:txBody>
      </p:sp>
      <p:sp>
        <p:nvSpPr>
          <p:cNvPr id="7" name="Tijdelijke aanduiding voor datum 3"/>
          <p:cNvSpPr>
            <a:spLocks noGrp="1"/>
          </p:cNvSpPr>
          <p:nvPr>
            <p:ph type="dt" sz="half" idx="12"/>
          </p:nvPr>
        </p:nvSpPr>
        <p:spPr/>
        <p:txBody>
          <a:bodyPr/>
          <a:lstStyle>
            <a:lvl1pPr>
              <a:defRPr/>
            </a:lvl1pPr>
          </a:lstStyle>
          <a:p>
            <a:fld id="{2C4C04AA-D012-4C89-99CC-1D26D916AC09}" type="datetimeFigureOut">
              <a:rPr lang="en-US" smtClean="0"/>
              <a:t>11-05-2016</a:t>
            </a:fld>
            <a:endParaRPr lang="en-US"/>
          </a:p>
        </p:txBody>
      </p:sp>
    </p:spTree>
    <p:extLst>
      <p:ext uri="{BB962C8B-B14F-4D97-AF65-F5344CB8AC3E}">
        <p14:creationId xmlns:p14="http://schemas.microsoft.com/office/powerpoint/2010/main" val="12168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6" name="Tijdelijke aanduiding voor tekst 2"/>
          <p:cNvSpPr>
            <a:spLocks noGrp="1"/>
          </p:cNvSpPr>
          <p:nvPr>
            <p:ph type="body" idx="1"/>
          </p:nvPr>
        </p:nvSpPr>
        <p:spPr>
          <a:xfrm>
            <a:off x="948842" y="1265213"/>
            <a:ext cx="3481386" cy="632607"/>
          </a:xfrm>
        </p:spPr>
        <p:txBody>
          <a:bodyPr/>
          <a:lstStyle>
            <a:lvl1pPr marL="0" indent="0">
              <a:buNone/>
              <a:defRPr sz="1500" b="1"/>
            </a:lvl1pPr>
            <a:lvl2pPr marL="383923" indent="0">
              <a:buNone/>
              <a:defRPr sz="1700" b="1"/>
            </a:lvl2pPr>
            <a:lvl3pPr marL="767845" indent="0">
              <a:buNone/>
              <a:defRPr sz="1500" b="1"/>
            </a:lvl3pPr>
            <a:lvl4pPr marL="1151768" indent="0">
              <a:buNone/>
              <a:defRPr sz="1400" b="1"/>
            </a:lvl4pPr>
            <a:lvl5pPr marL="1535691" indent="0">
              <a:buNone/>
              <a:defRPr sz="1400" b="1"/>
            </a:lvl5pPr>
            <a:lvl6pPr marL="1919614" indent="0">
              <a:buNone/>
              <a:defRPr sz="1400" b="1"/>
            </a:lvl6pPr>
            <a:lvl7pPr marL="2303536" indent="0">
              <a:buNone/>
              <a:defRPr sz="1400" b="1"/>
            </a:lvl7pPr>
            <a:lvl8pPr marL="2687459" indent="0">
              <a:buNone/>
              <a:defRPr sz="1400" b="1"/>
            </a:lvl8pPr>
            <a:lvl9pPr marL="3071381" indent="0">
              <a:buNone/>
              <a:defRPr sz="1400" b="1"/>
            </a:lvl9pPr>
          </a:lstStyle>
          <a:p>
            <a:pPr lvl="0"/>
            <a:r>
              <a:rPr lang="en-US" smtClean="0"/>
              <a:t>Click to edit Master text styles</a:t>
            </a:r>
          </a:p>
        </p:txBody>
      </p:sp>
      <p:sp>
        <p:nvSpPr>
          <p:cNvPr id="7" name="Tijdelijke aanduiding voor inhoud 3"/>
          <p:cNvSpPr>
            <a:spLocks noGrp="1"/>
          </p:cNvSpPr>
          <p:nvPr>
            <p:ph sz="half" idx="2"/>
          </p:nvPr>
        </p:nvSpPr>
        <p:spPr>
          <a:xfrm>
            <a:off x="948843" y="1897820"/>
            <a:ext cx="3481386" cy="3669118"/>
          </a:xfrm>
        </p:spPr>
        <p:txBody>
          <a:bodyPr/>
          <a:lstStyle>
            <a:lvl1pPr>
              <a:defRPr sz="1500"/>
            </a:lvl1pPr>
            <a:lvl2pPr>
              <a:defRPr sz="1500"/>
            </a:lvl2pPr>
            <a:lvl3pPr>
              <a:defRPr sz="1200"/>
            </a:lvl3pPr>
            <a:lvl4pPr>
              <a:defRPr sz="1200"/>
            </a:lvl4pPr>
            <a:lvl5pPr>
              <a:defRPr sz="12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8" name="Tijdelijke aanduiding voor tekst 4"/>
          <p:cNvSpPr>
            <a:spLocks noGrp="1"/>
          </p:cNvSpPr>
          <p:nvPr>
            <p:ph type="body" sz="quarter" idx="3"/>
          </p:nvPr>
        </p:nvSpPr>
        <p:spPr>
          <a:xfrm>
            <a:off x="4683385" y="1265213"/>
            <a:ext cx="3512236" cy="632607"/>
          </a:xfrm>
        </p:spPr>
        <p:txBody>
          <a:bodyPr/>
          <a:lstStyle>
            <a:lvl1pPr marL="0" indent="0">
              <a:buNone/>
              <a:defRPr sz="1500" b="1"/>
            </a:lvl1pPr>
            <a:lvl2pPr marL="383923" indent="0">
              <a:buNone/>
              <a:defRPr sz="1700" b="1"/>
            </a:lvl2pPr>
            <a:lvl3pPr marL="767845" indent="0">
              <a:buNone/>
              <a:defRPr sz="1500" b="1"/>
            </a:lvl3pPr>
            <a:lvl4pPr marL="1151768" indent="0">
              <a:buNone/>
              <a:defRPr sz="1400" b="1"/>
            </a:lvl4pPr>
            <a:lvl5pPr marL="1535691" indent="0">
              <a:buNone/>
              <a:defRPr sz="1400" b="1"/>
            </a:lvl5pPr>
            <a:lvl6pPr marL="1919614" indent="0">
              <a:buNone/>
              <a:defRPr sz="1400" b="1"/>
            </a:lvl6pPr>
            <a:lvl7pPr marL="2303536" indent="0">
              <a:buNone/>
              <a:defRPr sz="1400" b="1"/>
            </a:lvl7pPr>
            <a:lvl8pPr marL="2687459" indent="0">
              <a:buNone/>
              <a:defRPr sz="1400" b="1"/>
            </a:lvl8pPr>
            <a:lvl9pPr marL="3071381" indent="0">
              <a:buNone/>
              <a:defRPr sz="1400" b="1"/>
            </a:lvl9pPr>
          </a:lstStyle>
          <a:p>
            <a:pPr lvl="0"/>
            <a:r>
              <a:rPr lang="en-US" smtClean="0"/>
              <a:t>Click to edit Master text styles</a:t>
            </a:r>
          </a:p>
        </p:txBody>
      </p:sp>
      <p:sp>
        <p:nvSpPr>
          <p:cNvPr id="9" name="Tijdelijke aanduiding voor inhoud 5"/>
          <p:cNvSpPr>
            <a:spLocks noGrp="1"/>
          </p:cNvSpPr>
          <p:nvPr>
            <p:ph sz="quarter" idx="4"/>
          </p:nvPr>
        </p:nvSpPr>
        <p:spPr>
          <a:xfrm>
            <a:off x="4683385" y="1897820"/>
            <a:ext cx="3512715" cy="3669118"/>
          </a:xfrm>
        </p:spPr>
        <p:txBody>
          <a:bodyPr/>
          <a:lstStyle>
            <a:lvl1pPr>
              <a:defRPr sz="1500"/>
            </a:lvl1pPr>
            <a:lvl2pPr>
              <a:defRPr sz="1500"/>
            </a:lvl2pPr>
            <a:lvl3pPr>
              <a:defRPr sz="1200"/>
            </a:lvl3pPr>
            <a:lvl4pPr>
              <a:defRPr sz="1200"/>
            </a:lvl4pPr>
            <a:lvl5pPr>
              <a:defRPr sz="12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0" name="Tijdelijke aanduiding voor dianummer 5"/>
          <p:cNvSpPr>
            <a:spLocks noGrp="1"/>
          </p:cNvSpPr>
          <p:nvPr>
            <p:ph type="sldNum" sz="quarter" idx="10"/>
          </p:nvPr>
        </p:nvSpPr>
        <p:spPr/>
        <p:txBody>
          <a:bodyPr/>
          <a:lstStyle>
            <a:lvl1pPr>
              <a:defRPr/>
            </a:lvl1pPr>
          </a:lstStyle>
          <a:p>
            <a:fld id="{C15497FE-4A62-44AB-A790-ACDB8C4AC1CC}" type="slidenum">
              <a:rPr lang="en-US" smtClean="0"/>
              <a:t>‹#›</a:t>
            </a:fld>
            <a:endParaRPr lang="en-US"/>
          </a:p>
        </p:txBody>
      </p:sp>
      <p:sp>
        <p:nvSpPr>
          <p:cNvPr id="11" name="Tijdelijke aanduiding voor voettekst 4"/>
          <p:cNvSpPr>
            <a:spLocks noGrp="1"/>
          </p:cNvSpPr>
          <p:nvPr>
            <p:ph type="ftr" sz="quarter" idx="11"/>
          </p:nvPr>
        </p:nvSpPr>
        <p:spPr/>
        <p:txBody>
          <a:bodyPr/>
          <a:lstStyle>
            <a:lvl1pPr>
              <a:defRPr/>
            </a:lvl1pPr>
          </a:lstStyle>
          <a:p>
            <a:endParaRPr lang="en-US"/>
          </a:p>
        </p:txBody>
      </p:sp>
      <p:sp>
        <p:nvSpPr>
          <p:cNvPr id="12" name="Tijdelijke aanduiding voor datum 3"/>
          <p:cNvSpPr>
            <a:spLocks noGrp="1"/>
          </p:cNvSpPr>
          <p:nvPr>
            <p:ph type="dt" sz="half" idx="12"/>
          </p:nvPr>
        </p:nvSpPr>
        <p:spPr/>
        <p:txBody>
          <a:bodyPr/>
          <a:lstStyle>
            <a:lvl1pPr>
              <a:defRPr/>
            </a:lvl1pPr>
          </a:lstStyle>
          <a:p>
            <a:fld id="{2C4C04AA-D012-4C89-99CC-1D26D916AC09}" type="datetimeFigureOut">
              <a:rPr lang="en-US" smtClean="0"/>
              <a:t>11-05-2016</a:t>
            </a:fld>
            <a:endParaRPr lang="en-US"/>
          </a:p>
        </p:txBody>
      </p:sp>
    </p:spTree>
    <p:extLst>
      <p:ext uri="{BB962C8B-B14F-4D97-AF65-F5344CB8AC3E}">
        <p14:creationId xmlns:p14="http://schemas.microsoft.com/office/powerpoint/2010/main" val="416471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dianummer 5"/>
          <p:cNvSpPr>
            <a:spLocks noGrp="1"/>
          </p:cNvSpPr>
          <p:nvPr>
            <p:ph type="sldNum" sz="quarter" idx="10"/>
          </p:nvPr>
        </p:nvSpPr>
        <p:spPr/>
        <p:txBody>
          <a:bodyPr/>
          <a:lstStyle>
            <a:lvl1pPr>
              <a:defRPr/>
            </a:lvl1pPr>
          </a:lstStyle>
          <a:p>
            <a:fld id="{C15497FE-4A62-44AB-A790-ACDB8C4AC1CC}" type="slidenum">
              <a:rPr lang="en-US" smtClean="0"/>
              <a:t>‹#›</a:t>
            </a:fld>
            <a:endParaRPr lang="en-US"/>
          </a:p>
        </p:txBody>
      </p:sp>
      <p:sp>
        <p:nvSpPr>
          <p:cNvPr id="4" name="Tijdelijke aanduiding voor voettekst 4"/>
          <p:cNvSpPr>
            <a:spLocks noGrp="1"/>
          </p:cNvSpPr>
          <p:nvPr>
            <p:ph type="ftr" sz="quarter" idx="11"/>
          </p:nvPr>
        </p:nvSpPr>
        <p:spPr/>
        <p:txBody>
          <a:bodyPr/>
          <a:lstStyle>
            <a:lvl1pPr>
              <a:defRPr/>
            </a:lvl1pPr>
          </a:lstStyle>
          <a:p>
            <a:endParaRPr lang="en-US"/>
          </a:p>
        </p:txBody>
      </p:sp>
      <p:sp>
        <p:nvSpPr>
          <p:cNvPr id="5" name="Tijdelijke aanduiding voor datum 3"/>
          <p:cNvSpPr>
            <a:spLocks noGrp="1"/>
          </p:cNvSpPr>
          <p:nvPr>
            <p:ph type="dt" sz="half" idx="12"/>
          </p:nvPr>
        </p:nvSpPr>
        <p:spPr/>
        <p:txBody>
          <a:bodyPr/>
          <a:lstStyle>
            <a:lvl1pPr>
              <a:defRPr/>
            </a:lvl1pPr>
          </a:lstStyle>
          <a:p>
            <a:fld id="{2C4C04AA-D012-4C89-99CC-1D26D916AC09}" type="datetimeFigureOut">
              <a:rPr lang="en-US" smtClean="0"/>
              <a:t>11-05-2016</a:t>
            </a:fld>
            <a:endParaRPr lang="en-US"/>
          </a:p>
        </p:txBody>
      </p:sp>
    </p:spTree>
    <p:extLst>
      <p:ext uri="{BB962C8B-B14F-4D97-AF65-F5344CB8AC3E}">
        <p14:creationId xmlns:p14="http://schemas.microsoft.com/office/powerpoint/2010/main" val="317209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fbeelding met bijschrift">
    <p:spTree>
      <p:nvGrpSpPr>
        <p:cNvPr id="1" name=""/>
        <p:cNvGrpSpPr/>
        <p:nvPr/>
      </p:nvGrpSpPr>
      <p:grpSpPr>
        <a:xfrm>
          <a:off x="0" y="0"/>
          <a:ext cx="0" cy="0"/>
          <a:chOff x="0" y="0"/>
          <a:chExt cx="0" cy="0"/>
        </a:xfrm>
      </p:grpSpPr>
      <p:sp>
        <p:nvSpPr>
          <p:cNvPr id="6" name="Tijdelijke aanduiding voor afbeelding 2"/>
          <p:cNvSpPr>
            <a:spLocks noGrp="1"/>
          </p:cNvSpPr>
          <p:nvPr>
            <p:ph type="pic" idx="1"/>
          </p:nvPr>
        </p:nvSpPr>
        <p:spPr>
          <a:xfrm>
            <a:off x="1390508" y="389651"/>
            <a:ext cx="6289960" cy="4717471"/>
          </a:xfrm>
        </p:spPr>
        <p:txBody>
          <a:bodyPr rtlCol="0">
            <a:noAutofit/>
          </a:bodyPr>
          <a:lstStyle>
            <a:lvl1pPr marL="0" indent="0">
              <a:buNone/>
              <a:defRPr sz="2700"/>
            </a:lvl1pPr>
            <a:lvl2pPr marL="383923" indent="0">
              <a:buNone/>
              <a:defRPr sz="2400"/>
            </a:lvl2pPr>
            <a:lvl3pPr marL="767845" indent="0">
              <a:buNone/>
              <a:defRPr sz="2000"/>
            </a:lvl3pPr>
            <a:lvl4pPr marL="1151768" indent="0">
              <a:buNone/>
              <a:defRPr sz="1700"/>
            </a:lvl4pPr>
            <a:lvl5pPr marL="1535691" indent="0">
              <a:buNone/>
              <a:defRPr sz="1700"/>
            </a:lvl5pPr>
            <a:lvl6pPr marL="1919614" indent="0">
              <a:buNone/>
              <a:defRPr sz="1700"/>
            </a:lvl6pPr>
            <a:lvl7pPr marL="2303536" indent="0">
              <a:buNone/>
              <a:defRPr sz="1700"/>
            </a:lvl7pPr>
            <a:lvl8pPr marL="2687459" indent="0">
              <a:buNone/>
              <a:defRPr sz="1700"/>
            </a:lvl8pPr>
            <a:lvl9pPr marL="3071381" indent="0">
              <a:buNone/>
              <a:defRPr sz="1700"/>
            </a:lvl9pPr>
          </a:lstStyle>
          <a:p>
            <a:pPr lvl="0"/>
            <a:r>
              <a:rPr lang="en-US" noProof="0" smtClean="0"/>
              <a:t>Click icon to add picture</a:t>
            </a:r>
            <a:endParaRPr lang="nl-NL" noProof="0"/>
          </a:p>
        </p:txBody>
      </p:sp>
      <p:sp>
        <p:nvSpPr>
          <p:cNvPr id="7" name="Tijdelijke aanduiding voor tekst 3"/>
          <p:cNvSpPr>
            <a:spLocks noGrp="1"/>
          </p:cNvSpPr>
          <p:nvPr>
            <p:ph type="body" sz="half" idx="2"/>
          </p:nvPr>
        </p:nvSpPr>
        <p:spPr>
          <a:xfrm>
            <a:off x="1390508" y="5107123"/>
            <a:ext cx="6289960" cy="560045"/>
          </a:xfrm>
        </p:spPr>
        <p:txBody>
          <a:bodyPr/>
          <a:lstStyle>
            <a:lvl1pPr marL="0" indent="0" algn="ctr">
              <a:buNone/>
              <a:defRPr sz="1100"/>
            </a:lvl1pPr>
            <a:lvl2pPr marL="383923" indent="0">
              <a:buNone/>
              <a:defRPr sz="1000"/>
            </a:lvl2pPr>
            <a:lvl3pPr marL="767845" indent="0">
              <a:buNone/>
              <a:defRPr sz="800"/>
            </a:lvl3pPr>
            <a:lvl4pPr marL="1151768" indent="0">
              <a:buNone/>
              <a:defRPr sz="800"/>
            </a:lvl4pPr>
            <a:lvl5pPr marL="1535691" indent="0">
              <a:buNone/>
              <a:defRPr sz="800"/>
            </a:lvl5pPr>
            <a:lvl6pPr marL="1919614" indent="0">
              <a:buNone/>
              <a:defRPr sz="800"/>
            </a:lvl6pPr>
            <a:lvl7pPr marL="2303536" indent="0">
              <a:buNone/>
              <a:defRPr sz="800"/>
            </a:lvl7pPr>
            <a:lvl8pPr marL="2687459" indent="0">
              <a:buNone/>
              <a:defRPr sz="800"/>
            </a:lvl8pPr>
            <a:lvl9pPr marL="3071381" indent="0">
              <a:buNone/>
              <a:defRPr sz="800"/>
            </a:lvl9pPr>
          </a:lstStyle>
          <a:p>
            <a:pPr lvl="0"/>
            <a:r>
              <a:rPr lang="en-US" smtClean="0"/>
              <a:t>Click to edit Master text styles</a:t>
            </a:r>
          </a:p>
        </p:txBody>
      </p:sp>
      <p:sp>
        <p:nvSpPr>
          <p:cNvPr id="4" name="Tijdelijke aanduiding voor dianummer 5"/>
          <p:cNvSpPr>
            <a:spLocks noGrp="1"/>
          </p:cNvSpPr>
          <p:nvPr>
            <p:ph type="sldNum" sz="quarter" idx="10"/>
          </p:nvPr>
        </p:nvSpPr>
        <p:spPr/>
        <p:txBody>
          <a:bodyPr/>
          <a:lstStyle>
            <a:lvl1pPr>
              <a:defRPr/>
            </a:lvl1pPr>
          </a:lstStyle>
          <a:p>
            <a:fld id="{C15497FE-4A62-44AB-A790-ACDB8C4AC1CC}" type="slidenum">
              <a:rPr lang="en-US" smtClean="0"/>
              <a:t>‹#›</a:t>
            </a:fld>
            <a:endParaRPr lang="en-US"/>
          </a:p>
        </p:txBody>
      </p:sp>
      <p:sp>
        <p:nvSpPr>
          <p:cNvPr id="5" name="Tijdelijke aanduiding voor voettekst 4"/>
          <p:cNvSpPr>
            <a:spLocks noGrp="1"/>
          </p:cNvSpPr>
          <p:nvPr>
            <p:ph type="ftr" sz="quarter" idx="11"/>
          </p:nvPr>
        </p:nvSpPr>
        <p:spPr/>
        <p:txBody>
          <a:bodyPr/>
          <a:lstStyle>
            <a:lvl1pPr>
              <a:defRPr/>
            </a:lvl1pPr>
          </a:lstStyle>
          <a:p>
            <a:endParaRPr lang="en-US"/>
          </a:p>
        </p:txBody>
      </p:sp>
      <p:sp>
        <p:nvSpPr>
          <p:cNvPr id="8" name="Tijdelijke aanduiding voor datum 3"/>
          <p:cNvSpPr>
            <a:spLocks noGrp="1"/>
          </p:cNvSpPr>
          <p:nvPr>
            <p:ph type="dt" sz="half" idx="12"/>
          </p:nvPr>
        </p:nvSpPr>
        <p:spPr/>
        <p:txBody>
          <a:bodyPr/>
          <a:lstStyle>
            <a:lvl1pPr>
              <a:defRPr/>
            </a:lvl1pPr>
          </a:lstStyle>
          <a:p>
            <a:fld id="{2C4C04AA-D012-4C89-99CC-1D26D916AC09}" type="datetimeFigureOut">
              <a:rPr lang="en-US" smtClean="0"/>
              <a:t>11-05-2016</a:t>
            </a:fld>
            <a:endParaRPr lang="en-US"/>
          </a:p>
        </p:txBody>
      </p:sp>
    </p:spTree>
    <p:extLst>
      <p:ext uri="{BB962C8B-B14F-4D97-AF65-F5344CB8AC3E}">
        <p14:creationId xmlns:p14="http://schemas.microsoft.com/office/powerpoint/2010/main" val="359122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fbeelding paginavullen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dirty="0"/>
          </a:p>
        </p:txBody>
      </p:sp>
      <p:sp>
        <p:nvSpPr>
          <p:cNvPr id="3" name="Tijdelijke aanduiding voor dianummer 5"/>
          <p:cNvSpPr>
            <a:spLocks noGrp="1"/>
          </p:cNvSpPr>
          <p:nvPr>
            <p:ph type="sldNum" sz="quarter" idx="10"/>
          </p:nvPr>
        </p:nvSpPr>
        <p:spPr/>
        <p:txBody>
          <a:bodyPr/>
          <a:lstStyle>
            <a:lvl1pPr>
              <a:defRPr/>
            </a:lvl1pPr>
          </a:lstStyle>
          <a:p>
            <a:fld id="{C15497FE-4A62-44AB-A790-ACDB8C4AC1CC}" type="slidenum">
              <a:rPr lang="en-US" smtClean="0"/>
              <a:t>‹#›</a:t>
            </a:fld>
            <a:endParaRPr lang="en-US"/>
          </a:p>
        </p:txBody>
      </p:sp>
      <p:sp>
        <p:nvSpPr>
          <p:cNvPr id="4" name="Tijdelijke aanduiding voor voettekst 4"/>
          <p:cNvSpPr>
            <a:spLocks noGrp="1"/>
          </p:cNvSpPr>
          <p:nvPr>
            <p:ph type="ftr" sz="quarter" idx="11"/>
          </p:nvPr>
        </p:nvSpPr>
        <p:spPr/>
        <p:txBody>
          <a:bodyPr/>
          <a:lstStyle>
            <a:lvl1pPr>
              <a:defRPr/>
            </a:lvl1pPr>
          </a:lstStyle>
          <a:p>
            <a:endParaRPr lang="en-US"/>
          </a:p>
        </p:txBody>
      </p:sp>
      <p:sp>
        <p:nvSpPr>
          <p:cNvPr id="5" name="Tijdelijke aanduiding voor datum 3"/>
          <p:cNvSpPr>
            <a:spLocks noGrp="1"/>
          </p:cNvSpPr>
          <p:nvPr>
            <p:ph type="dt" sz="half" idx="12"/>
          </p:nvPr>
        </p:nvSpPr>
        <p:spPr/>
        <p:txBody>
          <a:bodyPr/>
          <a:lstStyle>
            <a:lvl1pPr>
              <a:defRPr/>
            </a:lvl1pPr>
          </a:lstStyle>
          <a:p>
            <a:fld id="{2C4C04AA-D012-4C89-99CC-1D26D916AC09}" type="datetimeFigureOut">
              <a:rPr lang="en-US" smtClean="0"/>
              <a:t>11-05-2016</a:t>
            </a:fld>
            <a:endParaRPr lang="en-US"/>
          </a:p>
        </p:txBody>
      </p:sp>
    </p:spTree>
    <p:extLst>
      <p:ext uri="{BB962C8B-B14F-4D97-AF65-F5344CB8AC3E}">
        <p14:creationId xmlns:p14="http://schemas.microsoft.com/office/powerpoint/2010/main" val="443691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9" indent="0" algn="ctr">
              <a:buNone/>
              <a:defRPr>
                <a:solidFill>
                  <a:schemeClr val="tx1">
                    <a:tint val="75000"/>
                  </a:schemeClr>
                </a:solidFill>
              </a:defRPr>
            </a:lvl6pPr>
            <a:lvl7pPr marL="2742862" indent="0" algn="ctr">
              <a:buNone/>
              <a:defRPr>
                <a:solidFill>
                  <a:schemeClr val="tx1">
                    <a:tint val="75000"/>
                  </a:schemeClr>
                </a:solidFill>
              </a:defRPr>
            </a:lvl7pPr>
            <a:lvl8pPr marL="3200006" indent="0" algn="ctr">
              <a:buNone/>
              <a:defRPr>
                <a:solidFill>
                  <a:schemeClr val="tx1">
                    <a:tint val="75000"/>
                  </a:schemeClr>
                </a:solidFill>
              </a:defRPr>
            </a:lvl8pPr>
            <a:lvl9pPr marL="365714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4C04AA-D012-4C89-99CC-1D26D916AC09}" type="datetimeFigureOut">
              <a:rPr lang="en-US" smtClean="0"/>
              <a:t>11-05-2016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497FE-4A62-44AB-A790-ACDB8C4AC1CC}" type="slidenum">
              <a:rPr lang="en-US" smtClean="0"/>
              <a:t>‹#›</a:t>
            </a:fld>
            <a:endParaRPr lang="en-US"/>
          </a:p>
        </p:txBody>
      </p:sp>
    </p:spTree>
    <p:extLst>
      <p:ext uri="{BB962C8B-B14F-4D97-AF65-F5344CB8AC3E}">
        <p14:creationId xmlns:p14="http://schemas.microsoft.com/office/powerpoint/2010/main" val="4045062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4C04AA-D012-4C89-99CC-1D26D916AC09}" type="datetimeFigureOut">
              <a:rPr lang="en-US" smtClean="0"/>
              <a:t>11-05-2016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497FE-4A62-44AB-A790-ACDB8C4AC1CC}" type="slidenum">
              <a:rPr lang="en-US" smtClean="0"/>
              <a:t>‹#›</a:t>
            </a:fld>
            <a:endParaRPr lang="en-US"/>
          </a:p>
        </p:txBody>
      </p:sp>
    </p:spTree>
    <p:extLst>
      <p:ext uri="{BB962C8B-B14F-4D97-AF65-F5344CB8AC3E}">
        <p14:creationId xmlns:p14="http://schemas.microsoft.com/office/powerpoint/2010/main" val="161909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6" name="Tijdelijke aanduiding voor inhoud 2"/>
          <p:cNvSpPr>
            <a:spLocks noGrp="1"/>
          </p:cNvSpPr>
          <p:nvPr>
            <p:ph idx="1"/>
          </p:nvPr>
        </p:nvSpPr>
        <p:spPr>
          <a:xfrm>
            <a:off x="948844" y="1265214"/>
            <a:ext cx="7247257" cy="4301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ijdelijke aanduiding voor dianummer 5"/>
          <p:cNvSpPr>
            <a:spLocks noGrp="1"/>
          </p:cNvSpPr>
          <p:nvPr>
            <p:ph type="sldNum" sz="quarter" idx="10"/>
          </p:nvPr>
        </p:nvSpPr>
        <p:spPr/>
        <p:txBody>
          <a:bodyPr/>
          <a:lstStyle>
            <a:lvl1pPr>
              <a:defRPr/>
            </a:lvl1pPr>
          </a:lstStyle>
          <a:p>
            <a:pPr>
              <a:defRPr/>
            </a:pPr>
            <a:fld id="{528F3613-F9BC-4B2C-A256-CD0D5F56F285}" type="slidenum">
              <a:rPr lang="nl-NL"/>
              <a:pPr>
                <a:defRPr/>
              </a:pPr>
              <a:t>‹#›</a:t>
            </a:fld>
            <a:endParaRPr lang="nl-NL" dirty="0"/>
          </a:p>
        </p:txBody>
      </p:sp>
      <p:sp>
        <p:nvSpPr>
          <p:cNvPr id="5" name="Tijdelijke aanduiding voor voettekst 4"/>
          <p:cNvSpPr>
            <a:spLocks noGrp="1"/>
          </p:cNvSpPr>
          <p:nvPr>
            <p:ph type="ftr" sz="quarter" idx="11"/>
          </p:nvPr>
        </p:nvSpPr>
        <p:spPr/>
        <p:txBody>
          <a:bodyPr/>
          <a:lstStyle>
            <a:lvl1pPr>
              <a:defRPr/>
            </a:lvl1pPr>
          </a:lstStyle>
          <a:p>
            <a:pPr>
              <a:defRPr/>
            </a:pPr>
            <a:r>
              <a:rPr lang="nl-NL"/>
              <a:t>Voettekst</a:t>
            </a:r>
          </a:p>
        </p:txBody>
      </p:sp>
      <p:sp>
        <p:nvSpPr>
          <p:cNvPr id="7" name="Tijdelijke aanduiding voor datum 3"/>
          <p:cNvSpPr>
            <a:spLocks noGrp="1"/>
          </p:cNvSpPr>
          <p:nvPr>
            <p:ph type="dt" sz="half" idx="12"/>
          </p:nvPr>
        </p:nvSpPr>
        <p:spPr/>
        <p:txBody>
          <a:bodyPr/>
          <a:lstStyle>
            <a:lvl1pPr>
              <a:defRPr/>
            </a:lvl1pPr>
          </a:lstStyle>
          <a:p>
            <a:pPr>
              <a:defRPr/>
            </a:pPr>
            <a:fld id="{ADDE2A6C-0310-49CD-A100-FE88C58F6DBB}" type="datetime1">
              <a:rPr lang="nl-NL"/>
              <a:pPr>
                <a:defRPr/>
              </a:pPr>
              <a:t>11-5-2016</a:t>
            </a:fld>
            <a:endParaRPr lang="nl-NL" dirty="0"/>
          </a:p>
        </p:txBody>
      </p:sp>
    </p:spTree>
    <p:extLst>
      <p:ext uri="{BB962C8B-B14F-4D97-AF65-F5344CB8AC3E}">
        <p14:creationId xmlns:p14="http://schemas.microsoft.com/office/powerpoint/2010/main" val="3501817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948961" y="506595"/>
            <a:ext cx="7246915" cy="758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1254" tIns="21254" rIns="21254" bIns="21254" numCol="1" anchor="t" anchorCtr="0" compatLnSpc="1">
            <a:prstTxWarp prst="textNoShape">
              <a:avLst/>
            </a:prstTxWarp>
          </a:bodyPr>
          <a:lstStyle/>
          <a:p>
            <a:pPr lvl="0"/>
            <a:r>
              <a:rPr lang="nl-NL" altLang="en-US" smtClean="0"/>
              <a:t>Titelstijl van model bewerken</a:t>
            </a:r>
          </a:p>
        </p:txBody>
      </p:sp>
      <p:sp>
        <p:nvSpPr>
          <p:cNvPr id="1027" name="Tijdelijke aanduiding voor tekst 2"/>
          <p:cNvSpPr>
            <a:spLocks noGrp="1"/>
          </p:cNvSpPr>
          <p:nvPr>
            <p:ph type="body" idx="1"/>
          </p:nvPr>
        </p:nvSpPr>
        <p:spPr bwMode="auto">
          <a:xfrm>
            <a:off x="948961" y="1265372"/>
            <a:ext cx="7246915" cy="43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1254" tIns="21254" rIns="21254" bIns="21254" numCol="1" anchor="t" anchorCtr="0" compatLnSpc="1">
            <a:prstTxWarp prst="textNoShape">
              <a:avLst/>
            </a:prstTxWarp>
          </a:bodyPr>
          <a:lstStyle/>
          <a:p>
            <a:pPr lvl="0"/>
            <a:r>
              <a:rPr lang="nl-NL" altLang="en-US" smtClean="0"/>
              <a:t>Klik om de tekststijl van het model te bewerken</a:t>
            </a:r>
          </a:p>
          <a:p>
            <a:pPr lvl="1"/>
            <a:r>
              <a:rPr lang="nl-NL" altLang="en-US" smtClean="0"/>
              <a:t>Tweede niveau</a:t>
            </a:r>
          </a:p>
          <a:p>
            <a:pPr lvl="2"/>
            <a:r>
              <a:rPr lang="nl-NL" altLang="en-US" smtClean="0"/>
              <a:t>Derde niveau</a:t>
            </a:r>
          </a:p>
          <a:p>
            <a:pPr lvl="3"/>
            <a:r>
              <a:rPr lang="nl-NL" altLang="en-US" smtClean="0"/>
              <a:t>Vierde niveau</a:t>
            </a:r>
          </a:p>
          <a:p>
            <a:pPr lvl="4"/>
            <a:r>
              <a:rPr lang="nl-NL" altLang="en-US" smtClean="0"/>
              <a:t>Vijfde niveau</a:t>
            </a:r>
          </a:p>
        </p:txBody>
      </p:sp>
      <p:sp>
        <p:nvSpPr>
          <p:cNvPr id="6" name="Tijdelijke aanduiding voor dianummer 5"/>
          <p:cNvSpPr>
            <a:spLocks noGrp="1"/>
          </p:cNvSpPr>
          <p:nvPr>
            <p:ph type="sldNum" sz="quarter" idx="4"/>
          </p:nvPr>
        </p:nvSpPr>
        <p:spPr>
          <a:xfrm>
            <a:off x="8195876" y="133902"/>
            <a:ext cx="440171" cy="364883"/>
          </a:xfrm>
          <a:prstGeom prst="rect">
            <a:avLst/>
          </a:prstGeom>
        </p:spPr>
        <p:txBody>
          <a:bodyPr vert="horz" lIns="0" tIns="0" rIns="0" bIns="0" rtlCol="0" anchor="ctr"/>
          <a:lstStyle>
            <a:lvl1pPr algn="l" defTabSz="383923" fontAlgn="auto">
              <a:spcBef>
                <a:spcPts val="0"/>
              </a:spcBef>
              <a:spcAft>
                <a:spcPts val="0"/>
              </a:spcAft>
              <a:defRPr sz="800" b="0" smtClean="0">
                <a:solidFill>
                  <a:srgbClr val="000000"/>
                </a:solidFill>
                <a:latin typeface="+mn-lt"/>
                <a:ea typeface="+mn-ea"/>
                <a:cs typeface="+mn-cs"/>
              </a:defRPr>
            </a:lvl1pPr>
          </a:lstStyle>
          <a:p>
            <a:fld id="{C15497FE-4A62-44AB-A790-ACDB8C4AC1CC}" type="slidenum">
              <a:rPr lang="en-US" smtClean="0"/>
              <a:t>‹#›</a:t>
            </a:fld>
            <a:endParaRPr lang="en-US"/>
          </a:p>
        </p:txBody>
      </p:sp>
      <p:sp>
        <p:nvSpPr>
          <p:cNvPr id="9" name="Tijdelijke aanduiding voor voettekst 4"/>
          <p:cNvSpPr>
            <a:spLocks noGrp="1"/>
          </p:cNvSpPr>
          <p:nvPr>
            <p:ph type="ftr" sz="quarter" idx="3"/>
          </p:nvPr>
        </p:nvSpPr>
        <p:spPr>
          <a:xfrm>
            <a:off x="2182443" y="6267717"/>
            <a:ext cx="4174926" cy="364882"/>
          </a:xfrm>
          <a:prstGeom prst="rect">
            <a:avLst/>
          </a:prstGeom>
        </p:spPr>
        <p:txBody>
          <a:bodyPr vert="horz" lIns="0" tIns="0" rIns="0" bIns="0" rtlCol="0" anchor="ctr"/>
          <a:lstStyle>
            <a:lvl1pPr algn="l" defTabSz="383923" fontAlgn="auto">
              <a:spcBef>
                <a:spcPts val="0"/>
              </a:spcBef>
              <a:spcAft>
                <a:spcPts val="0"/>
              </a:spcAft>
              <a:defRPr sz="800" dirty="0" smtClean="0">
                <a:solidFill>
                  <a:srgbClr val="000000"/>
                </a:solidFill>
                <a:latin typeface="+mn-lt"/>
                <a:ea typeface="+mn-ea"/>
                <a:cs typeface="+mn-cs"/>
              </a:defRPr>
            </a:lvl1pPr>
          </a:lstStyle>
          <a:p>
            <a:endParaRPr lang="en-US"/>
          </a:p>
        </p:txBody>
      </p:sp>
      <p:sp>
        <p:nvSpPr>
          <p:cNvPr id="8" name="Tijdelijke aanduiding voor datum 3"/>
          <p:cNvSpPr>
            <a:spLocks noGrp="1"/>
          </p:cNvSpPr>
          <p:nvPr>
            <p:ph type="dt" sz="half" idx="2"/>
          </p:nvPr>
        </p:nvSpPr>
        <p:spPr>
          <a:xfrm>
            <a:off x="7482063" y="141713"/>
            <a:ext cx="649377" cy="364882"/>
          </a:xfrm>
          <a:prstGeom prst="rect">
            <a:avLst/>
          </a:prstGeom>
        </p:spPr>
        <p:txBody>
          <a:bodyPr vert="horz" lIns="0" tIns="0" rIns="0" bIns="0" rtlCol="0" anchor="ctr"/>
          <a:lstStyle>
            <a:lvl1pPr algn="r" defTabSz="383923" fontAlgn="auto">
              <a:spcBef>
                <a:spcPts val="0"/>
              </a:spcBef>
              <a:spcAft>
                <a:spcPts val="0"/>
              </a:spcAft>
              <a:defRPr sz="700" b="0" smtClean="0">
                <a:solidFill>
                  <a:schemeClr val="tx1"/>
                </a:solidFill>
                <a:latin typeface="+mn-lt"/>
                <a:ea typeface="+mn-ea"/>
                <a:cs typeface="+mn-cs"/>
              </a:defRPr>
            </a:lvl1pPr>
          </a:lstStyle>
          <a:p>
            <a:fld id="{2C4C04AA-D012-4C89-99CC-1D26D916AC09}" type="datetimeFigureOut">
              <a:rPr lang="en-US" smtClean="0"/>
              <a:t>11-05-2016</a:t>
            </a:fld>
            <a:endParaRPr lang="en-US"/>
          </a:p>
        </p:txBody>
      </p:sp>
      <p:pic>
        <p:nvPicPr>
          <p:cNvPr id="1031" name="Afbeelding 11" descr="RU_E_RGB_2014_wit.pn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810929" y="6119309"/>
            <a:ext cx="1898758" cy="57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Afbeelding 11" descr="txt_cp_wit.pn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48961" y="6358100"/>
            <a:ext cx="1055238" cy="185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Lst>
  <p:timing>
    <p:tnLst>
      <p:par>
        <p:cTn id="1" dur="indefinite" restart="never" nodeType="tmRoot"/>
      </p:par>
    </p:tnLst>
  </p:timing>
  <p:txStyles>
    <p:titleStyle>
      <a:lvl1pPr algn="l" defTabSz="383340" rtl="0" eaLnBrk="1" fontAlgn="base" hangingPunct="1">
        <a:spcBef>
          <a:spcPct val="0"/>
        </a:spcBef>
        <a:spcAft>
          <a:spcPct val="0"/>
        </a:spcAft>
        <a:defRPr sz="1800" b="1" kern="1200">
          <a:solidFill>
            <a:srgbClr val="BE2E1A"/>
          </a:solidFill>
          <a:latin typeface="+mj-lt"/>
          <a:ea typeface="MS PGothic" pitchFamily="34" charset="-128"/>
          <a:cs typeface="ＭＳ Ｐゴシック" charset="0"/>
        </a:defRPr>
      </a:lvl1pPr>
      <a:lvl2pPr algn="l" defTabSz="383340" rtl="0" eaLnBrk="1" fontAlgn="base" hangingPunct="1">
        <a:spcBef>
          <a:spcPct val="0"/>
        </a:spcBef>
        <a:spcAft>
          <a:spcPct val="0"/>
        </a:spcAft>
        <a:defRPr sz="1800" b="1">
          <a:solidFill>
            <a:srgbClr val="BE2E1A"/>
          </a:solidFill>
          <a:latin typeface="Arial" charset="0"/>
          <a:ea typeface="MS PGothic" pitchFamily="34" charset="-128"/>
          <a:cs typeface="ＭＳ Ｐゴシック" charset="0"/>
        </a:defRPr>
      </a:lvl2pPr>
      <a:lvl3pPr algn="l" defTabSz="383340" rtl="0" eaLnBrk="1" fontAlgn="base" hangingPunct="1">
        <a:spcBef>
          <a:spcPct val="0"/>
        </a:spcBef>
        <a:spcAft>
          <a:spcPct val="0"/>
        </a:spcAft>
        <a:defRPr sz="1800" b="1">
          <a:solidFill>
            <a:srgbClr val="BE2E1A"/>
          </a:solidFill>
          <a:latin typeface="Arial" charset="0"/>
          <a:ea typeface="MS PGothic" pitchFamily="34" charset="-128"/>
          <a:cs typeface="ＭＳ Ｐゴシック" charset="0"/>
        </a:defRPr>
      </a:lvl3pPr>
      <a:lvl4pPr algn="l" defTabSz="383340" rtl="0" eaLnBrk="1" fontAlgn="base" hangingPunct="1">
        <a:spcBef>
          <a:spcPct val="0"/>
        </a:spcBef>
        <a:spcAft>
          <a:spcPct val="0"/>
        </a:spcAft>
        <a:defRPr sz="1800" b="1">
          <a:solidFill>
            <a:srgbClr val="BE2E1A"/>
          </a:solidFill>
          <a:latin typeface="Arial" charset="0"/>
          <a:ea typeface="MS PGothic" pitchFamily="34" charset="-128"/>
          <a:cs typeface="ＭＳ Ｐゴシック" charset="0"/>
        </a:defRPr>
      </a:lvl4pPr>
      <a:lvl5pPr algn="l" defTabSz="383340" rtl="0" eaLnBrk="1" fontAlgn="base" hangingPunct="1">
        <a:spcBef>
          <a:spcPct val="0"/>
        </a:spcBef>
        <a:spcAft>
          <a:spcPct val="0"/>
        </a:spcAft>
        <a:defRPr sz="1800" b="1">
          <a:solidFill>
            <a:srgbClr val="BE2E1A"/>
          </a:solidFill>
          <a:latin typeface="Arial" charset="0"/>
          <a:ea typeface="MS PGothic" pitchFamily="34" charset="-128"/>
          <a:cs typeface="ＭＳ Ｐゴシック" charset="0"/>
        </a:defRPr>
      </a:lvl5pPr>
      <a:lvl6pPr marL="269931" algn="l" defTabSz="383340" rtl="0" eaLnBrk="1" fontAlgn="base" hangingPunct="1">
        <a:spcBef>
          <a:spcPct val="0"/>
        </a:spcBef>
        <a:spcAft>
          <a:spcPct val="0"/>
        </a:spcAft>
        <a:defRPr sz="1800" b="1">
          <a:solidFill>
            <a:srgbClr val="BE2E1A"/>
          </a:solidFill>
          <a:latin typeface="Arial" charset="0"/>
          <a:ea typeface="ＭＳ Ｐゴシック" charset="0"/>
          <a:cs typeface="ＭＳ Ｐゴシック" charset="0"/>
        </a:defRPr>
      </a:lvl6pPr>
      <a:lvl7pPr marL="539862" algn="l" defTabSz="383340" rtl="0" eaLnBrk="1" fontAlgn="base" hangingPunct="1">
        <a:spcBef>
          <a:spcPct val="0"/>
        </a:spcBef>
        <a:spcAft>
          <a:spcPct val="0"/>
        </a:spcAft>
        <a:defRPr sz="1800" b="1">
          <a:solidFill>
            <a:srgbClr val="BE2E1A"/>
          </a:solidFill>
          <a:latin typeface="Arial" charset="0"/>
          <a:ea typeface="ＭＳ Ｐゴシック" charset="0"/>
          <a:cs typeface="ＭＳ Ｐゴシック" charset="0"/>
        </a:defRPr>
      </a:lvl7pPr>
      <a:lvl8pPr marL="809793" algn="l" defTabSz="383340" rtl="0" eaLnBrk="1" fontAlgn="base" hangingPunct="1">
        <a:spcBef>
          <a:spcPct val="0"/>
        </a:spcBef>
        <a:spcAft>
          <a:spcPct val="0"/>
        </a:spcAft>
        <a:defRPr sz="1800" b="1">
          <a:solidFill>
            <a:srgbClr val="BE2E1A"/>
          </a:solidFill>
          <a:latin typeface="Arial" charset="0"/>
          <a:ea typeface="ＭＳ Ｐゴシック" charset="0"/>
          <a:cs typeface="ＭＳ Ｐゴシック" charset="0"/>
        </a:defRPr>
      </a:lvl8pPr>
      <a:lvl9pPr marL="1079724" algn="l" defTabSz="383340" rtl="0" eaLnBrk="1" fontAlgn="base" hangingPunct="1">
        <a:spcBef>
          <a:spcPct val="0"/>
        </a:spcBef>
        <a:spcAft>
          <a:spcPct val="0"/>
        </a:spcAft>
        <a:defRPr sz="1800" b="1">
          <a:solidFill>
            <a:srgbClr val="BE2E1A"/>
          </a:solidFill>
          <a:latin typeface="Arial" charset="0"/>
          <a:ea typeface="ＭＳ Ｐゴシック" charset="0"/>
          <a:cs typeface="ＭＳ Ｐゴシック" charset="0"/>
        </a:defRPr>
      </a:lvl9pPr>
    </p:titleStyle>
    <p:bodyStyle>
      <a:lvl1pPr marL="211821" indent="-211821" algn="l" defTabSz="383340" rtl="0" eaLnBrk="1" fontAlgn="base" hangingPunct="1">
        <a:spcBef>
          <a:spcPct val="0"/>
        </a:spcBef>
        <a:spcAft>
          <a:spcPct val="0"/>
        </a:spcAft>
        <a:buFont typeface="Arial" pitchFamily="34" charset="0"/>
        <a:buChar char="•"/>
        <a:defRPr sz="1500" kern="1200">
          <a:solidFill>
            <a:schemeClr val="tx1"/>
          </a:solidFill>
          <a:latin typeface="+mn-lt"/>
          <a:ea typeface="MS PGothic" pitchFamily="34" charset="-128"/>
          <a:cs typeface="ＭＳ Ｐゴシック" charset="0"/>
        </a:defRPr>
      </a:lvl1pPr>
      <a:lvl2pPr marL="424579" indent="-211821" algn="l" defTabSz="383340" rtl="0" eaLnBrk="1" fontAlgn="base" hangingPunct="1">
        <a:spcBef>
          <a:spcPct val="0"/>
        </a:spcBef>
        <a:spcAft>
          <a:spcPct val="0"/>
        </a:spcAft>
        <a:buFont typeface="Lucida Grande"/>
        <a:buChar char="-"/>
        <a:defRPr sz="1500" kern="1200">
          <a:solidFill>
            <a:schemeClr val="tx1"/>
          </a:solidFill>
          <a:latin typeface="+mn-lt"/>
          <a:ea typeface="MS PGothic" pitchFamily="34" charset="-128"/>
          <a:cs typeface="+mn-cs"/>
        </a:defRPr>
      </a:lvl2pPr>
      <a:lvl3pPr marL="657957" indent="-211821" algn="l" defTabSz="383340" rtl="0" eaLnBrk="1" fontAlgn="base" hangingPunct="1">
        <a:spcBef>
          <a:spcPct val="0"/>
        </a:spcBef>
        <a:spcAft>
          <a:spcPct val="0"/>
        </a:spcAft>
        <a:buFont typeface="Lucida Grande"/>
        <a:buChar char="–"/>
        <a:defRPr sz="1200" kern="1200">
          <a:solidFill>
            <a:schemeClr val="tx1"/>
          </a:solidFill>
          <a:latin typeface="+mn-lt"/>
          <a:ea typeface="MS PGothic" pitchFamily="34" charset="-128"/>
          <a:cs typeface="+mn-cs"/>
        </a:defRPr>
      </a:lvl3pPr>
      <a:lvl4pPr marL="892272" indent="-211821" algn="l" defTabSz="383340" rtl="0" eaLnBrk="1" fontAlgn="base" hangingPunct="1">
        <a:spcBef>
          <a:spcPct val="0"/>
        </a:spcBef>
        <a:spcAft>
          <a:spcPct val="0"/>
        </a:spcAft>
        <a:buFont typeface="Lucida Grande"/>
        <a:buChar char="-"/>
        <a:defRPr sz="1200" kern="1200">
          <a:solidFill>
            <a:schemeClr val="tx1"/>
          </a:solidFill>
          <a:latin typeface="+mn-lt"/>
          <a:ea typeface="MS PGothic" pitchFamily="34" charset="-128"/>
          <a:cs typeface="+mn-cs"/>
        </a:defRPr>
      </a:lvl4pPr>
      <a:lvl5pPr marL="1125650" indent="-211821" algn="l" defTabSz="383340" rtl="0" eaLnBrk="1" fontAlgn="base" hangingPunct="1">
        <a:spcBef>
          <a:spcPct val="0"/>
        </a:spcBef>
        <a:spcAft>
          <a:spcPct val="0"/>
        </a:spcAft>
        <a:buFont typeface="Lucida Grande"/>
        <a:buChar char="-"/>
        <a:defRPr sz="1200" kern="1200">
          <a:solidFill>
            <a:schemeClr val="tx1"/>
          </a:solidFill>
          <a:latin typeface="+mn-lt"/>
          <a:ea typeface="MS PGothic" pitchFamily="34" charset="-128"/>
          <a:cs typeface="+mn-cs"/>
        </a:defRPr>
      </a:lvl5pPr>
      <a:lvl6pPr marL="2111575" indent="-191961" algn="l" defTabSz="383923" rtl="0" eaLnBrk="1" latinLnBrk="0" hangingPunct="1">
        <a:spcBef>
          <a:spcPct val="20000"/>
        </a:spcBef>
        <a:buFont typeface="Arial"/>
        <a:buChar char="•"/>
        <a:defRPr sz="1700" kern="1200">
          <a:solidFill>
            <a:schemeClr val="tx1"/>
          </a:solidFill>
          <a:latin typeface="+mn-lt"/>
          <a:ea typeface="+mn-ea"/>
          <a:cs typeface="+mn-cs"/>
        </a:defRPr>
      </a:lvl6pPr>
      <a:lvl7pPr marL="2495497" indent="-191961" algn="l" defTabSz="383923" rtl="0" eaLnBrk="1" latinLnBrk="0" hangingPunct="1">
        <a:spcBef>
          <a:spcPct val="20000"/>
        </a:spcBef>
        <a:buFont typeface="Arial"/>
        <a:buChar char="•"/>
        <a:defRPr sz="1700" kern="1200">
          <a:solidFill>
            <a:schemeClr val="tx1"/>
          </a:solidFill>
          <a:latin typeface="+mn-lt"/>
          <a:ea typeface="+mn-ea"/>
          <a:cs typeface="+mn-cs"/>
        </a:defRPr>
      </a:lvl7pPr>
      <a:lvl8pPr marL="2879420" indent="-191961" algn="l" defTabSz="383923" rtl="0" eaLnBrk="1" latinLnBrk="0" hangingPunct="1">
        <a:spcBef>
          <a:spcPct val="20000"/>
        </a:spcBef>
        <a:buFont typeface="Arial"/>
        <a:buChar char="•"/>
        <a:defRPr sz="1700" kern="1200">
          <a:solidFill>
            <a:schemeClr val="tx1"/>
          </a:solidFill>
          <a:latin typeface="+mn-lt"/>
          <a:ea typeface="+mn-ea"/>
          <a:cs typeface="+mn-cs"/>
        </a:defRPr>
      </a:lvl8pPr>
      <a:lvl9pPr marL="3263343" indent="-191961" algn="l" defTabSz="383923" rtl="0" eaLnBrk="1" latinLnBrk="0" hangingPunct="1">
        <a:spcBef>
          <a:spcPct val="20000"/>
        </a:spcBef>
        <a:buFont typeface="Arial"/>
        <a:buChar char="•"/>
        <a:defRPr sz="1700" kern="1200">
          <a:solidFill>
            <a:schemeClr val="tx1"/>
          </a:solidFill>
          <a:latin typeface="+mn-lt"/>
          <a:ea typeface="+mn-ea"/>
          <a:cs typeface="+mn-cs"/>
        </a:defRPr>
      </a:lvl9pPr>
    </p:bodyStyle>
    <p:otherStyle>
      <a:defPPr>
        <a:defRPr lang="nl-NL"/>
      </a:defPPr>
      <a:lvl1pPr marL="0" algn="l" defTabSz="383923" rtl="0" eaLnBrk="1" latinLnBrk="0" hangingPunct="1">
        <a:defRPr sz="1500" kern="1200">
          <a:solidFill>
            <a:schemeClr val="tx1"/>
          </a:solidFill>
          <a:latin typeface="+mn-lt"/>
          <a:ea typeface="+mn-ea"/>
          <a:cs typeface="+mn-cs"/>
        </a:defRPr>
      </a:lvl1pPr>
      <a:lvl2pPr marL="383923" algn="l" defTabSz="383923" rtl="0" eaLnBrk="1" latinLnBrk="0" hangingPunct="1">
        <a:defRPr sz="1500" kern="1200">
          <a:solidFill>
            <a:schemeClr val="tx1"/>
          </a:solidFill>
          <a:latin typeface="+mn-lt"/>
          <a:ea typeface="+mn-ea"/>
          <a:cs typeface="+mn-cs"/>
        </a:defRPr>
      </a:lvl2pPr>
      <a:lvl3pPr marL="767845" algn="l" defTabSz="383923" rtl="0" eaLnBrk="1" latinLnBrk="0" hangingPunct="1">
        <a:defRPr sz="1500" kern="1200">
          <a:solidFill>
            <a:schemeClr val="tx1"/>
          </a:solidFill>
          <a:latin typeface="+mn-lt"/>
          <a:ea typeface="+mn-ea"/>
          <a:cs typeface="+mn-cs"/>
        </a:defRPr>
      </a:lvl3pPr>
      <a:lvl4pPr marL="1151768" algn="l" defTabSz="383923" rtl="0" eaLnBrk="1" latinLnBrk="0" hangingPunct="1">
        <a:defRPr sz="1500" kern="1200">
          <a:solidFill>
            <a:schemeClr val="tx1"/>
          </a:solidFill>
          <a:latin typeface="+mn-lt"/>
          <a:ea typeface="+mn-ea"/>
          <a:cs typeface="+mn-cs"/>
        </a:defRPr>
      </a:lvl4pPr>
      <a:lvl5pPr marL="1535691" algn="l" defTabSz="383923" rtl="0" eaLnBrk="1" latinLnBrk="0" hangingPunct="1">
        <a:defRPr sz="1500" kern="1200">
          <a:solidFill>
            <a:schemeClr val="tx1"/>
          </a:solidFill>
          <a:latin typeface="+mn-lt"/>
          <a:ea typeface="+mn-ea"/>
          <a:cs typeface="+mn-cs"/>
        </a:defRPr>
      </a:lvl5pPr>
      <a:lvl6pPr marL="1919614" algn="l" defTabSz="383923" rtl="0" eaLnBrk="1" latinLnBrk="0" hangingPunct="1">
        <a:defRPr sz="1500" kern="1200">
          <a:solidFill>
            <a:schemeClr val="tx1"/>
          </a:solidFill>
          <a:latin typeface="+mn-lt"/>
          <a:ea typeface="+mn-ea"/>
          <a:cs typeface="+mn-cs"/>
        </a:defRPr>
      </a:lvl6pPr>
      <a:lvl7pPr marL="2303536" algn="l" defTabSz="383923" rtl="0" eaLnBrk="1" latinLnBrk="0" hangingPunct="1">
        <a:defRPr sz="1500" kern="1200">
          <a:solidFill>
            <a:schemeClr val="tx1"/>
          </a:solidFill>
          <a:latin typeface="+mn-lt"/>
          <a:ea typeface="+mn-ea"/>
          <a:cs typeface="+mn-cs"/>
        </a:defRPr>
      </a:lvl7pPr>
      <a:lvl8pPr marL="2687459" algn="l" defTabSz="383923" rtl="0" eaLnBrk="1" latinLnBrk="0" hangingPunct="1">
        <a:defRPr sz="1500" kern="1200">
          <a:solidFill>
            <a:schemeClr val="tx1"/>
          </a:solidFill>
          <a:latin typeface="+mn-lt"/>
          <a:ea typeface="+mn-ea"/>
          <a:cs typeface="+mn-cs"/>
        </a:defRPr>
      </a:lvl8pPr>
      <a:lvl9pPr marL="3071381" algn="l" defTabSz="383923"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050" name="Tijdelijke aanduiding voor titel 1"/>
          <p:cNvSpPr>
            <a:spLocks noGrp="1"/>
          </p:cNvSpPr>
          <p:nvPr>
            <p:ph type="title"/>
          </p:nvPr>
        </p:nvSpPr>
        <p:spPr bwMode="auto">
          <a:xfrm>
            <a:off x="948961" y="506595"/>
            <a:ext cx="7246915" cy="758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1253" tIns="21253" rIns="21253" bIns="21253" numCol="1" anchor="t" anchorCtr="0" compatLnSpc="1">
            <a:prstTxWarp prst="textNoShape">
              <a:avLst/>
            </a:prstTxWarp>
          </a:bodyPr>
          <a:lstStyle/>
          <a:p>
            <a:pPr lvl="0"/>
            <a:r>
              <a:rPr lang="nl-NL" altLang="en-US" smtClean="0"/>
              <a:t>Titelstijl van model bewerken</a:t>
            </a:r>
          </a:p>
        </p:txBody>
      </p:sp>
      <p:sp>
        <p:nvSpPr>
          <p:cNvPr id="2051" name="Tijdelijke aanduiding voor tekst 2"/>
          <p:cNvSpPr>
            <a:spLocks noGrp="1"/>
          </p:cNvSpPr>
          <p:nvPr>
            <p:ph type="body" idx="1"/>
          </p:nvPr>
        </p:nvSpPr>
        <p:spPr bwMode="auto">
          <a:xfrm>
            <a:off x="948961" y="1265373"/>
            <a:ext cx="7246915" cy="430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1253" tIns="21253" rIns="21253" bIns="21253" numCol="1" anchor="t" anchorCtr="0" compatLnSpc="1">
            <a:prstTxWarp prst="textNoShape">
              <a:avLst/>
            </a:prstTxWarp>
          </a:bodyPr>
          <a:lstStyle/>
          <a:p>
            <a:pPr lvl="0"/>
            <a:r>
              <a:rPr lang="nl-NL" altLang="en-US" smtClean="0"/>
              <a:t>Klik om de tekststijl van het model te bewerken</a:t>
            </a:r>
          </a:p>
          <a:p>
            <a:pPr lvl="1"/>
            <a:r>
              <a:rPr lang="nl-NL" altLang="en-US" smtClean="0"/>
              <a:t>Tweede niveau</a:t>
            </a:r>
          </a:p>
          <a:p>
            <a:pPr lvl="2"/>
            <a:r>
              <a:rPr lang="nl-NL" altLang="en-US" smtClean="0"/>
              <a:t>Derde niveau</a:t>
            </a:r>
          </a:p>
          <a:p>
            <a:pPr lvl="3"/>
            <a:r>
              <a:rPr lang="nl-NL" altLang="en-US" smtClean="0"/>
              <a:t>Vierde niveau</a:t>
            </a:r>
          </a:p>
          <a:p>
            <a:pPr lvl="4"/>
            <a:r>
              <a:rPr lang="nl-NL" altLang="en-US" smtClean="0"/>
              <a:t>Vijfde niveau</a:t>
            </a:r>
          </a:p>
        </p:txBody>
      </p:sp>
      <p:sp>
        <p:nvSpPr>
          <p:cNvPr id="14" name="Tijdelijke aanduiding voor dianummer 5"/>
          <p:cNvSpPr>
            <a:spLocks noGrp="1"/>
          </p:cNvSpPr>
          <p:nvPr>
            <p:ph type="sldNum" sz="quarter" idx="4"/>
          </p:nvPr>
        </p:nvSpPr>
        <p:spPr>
          <a:xfrm>
            <a:off x="445193" y="6267717"/>
            <a:ext cx="440171" cy="364882"/>
          </a:xfrm>
          <a:prstGeom prst="rect">
            <a:avLst/>
          </a:prstGeom>
        </p:spPr>
        <p:txBody>
          <a:bodyPr vert="horz" lIns="0" tIns="0" rIns="0" bIns="0" rtlCol="0" anchor="ctr"/>
          <a:lstStyle>
            <a:lvl1pPr algn="l" defTabSz="383908" fontAlgn="auto">
              <a:spcBef>
                <a:spcPts val="0"/>
              </a:spcBef>
              <a:spcAft>
                <a:spcPts val="0"/>
              </a:spcAft>
              <a:defRPr sz="800" b="0">
                <a:solidFill>
                  <a:srgbClr val="FFFFFF"/>
                </a:solidFill>
                <a:latin typeface="+mn-lt"/>
                <a:ea typeface="+mn-ea"/>
                <a:cs typeface="+mn-cs"/>
              </a:defRPr>
            </a:lvl1pPr>
          </a:lstStyle>
          <a:p>
            <a:pPr>
              <a:defRPr/>
            </a:pPr>
            <a:fld id="{433DAE34-D627-4E9B-B1E0-E09F3CE8668B}" type="slidenum">
              <a:rPr lang="nl-NL"/>
              <a:pPr>
                <a:defRPr/>
              </a:pPr>
              <a:t>‹#›</a:t>
            </a:fld>
            <a:endParaRPr lang="nl-NL" dirty="0"/>
          </a:p>
        </p:txBody>
      </p:sp>
      <p:sp>
        <p:nvSpPr>
          <p:cNvPr id="15" name="Tijdelijke aanduiding voor voettekst 4"/>
          <p:cNvSpPr>
            <a:spLocks noGrp="1"/>
          </p:cNvSpPr>
          <p:nvPr>
            <p:ph type="ftr" sz="quarter" idx="3"/>
          </p:nvPr>
        </p:nvSpPr>
        <p:spPr>
          <a:xfrm>
            <a:off x="948962" y="6267717"/>
            <a:ext cx="4014255" cy="364882"/>
          </a:xfrm>
          <a:prstGeom prst="rect">
            <a:avLst/>
          </a:prstGeom>
        </p:spPr>
        <p:txBody>
          <a:bodyPr vert="horz" lIns="0" tIns="0" rIns="0" bIns="0" rtlCol="0" anchor="ctr"/>
          <a:lstStyle>
            <a:lvl1pPr algn="l" defTabSz="383908" fontAlgn="auto">
              <a:spcBef>
                <a:spcPts val="0"/>
              </a:spcBef>
              <a:spcAft>
                <a:spcPts val="0"/>
              </a:spcAft>
              <a:defRPr sz="800">
                <a:solidFill>
                  <a:srgbClr val="FFFFFF"/>
                </a:solidFill>
                <a:latin typeface="+mn-lt"/>
                <a:ea typeface="+mn-ea"/>
                <a:cs typeface="+mn-cs"/>
              </a:defRPr>
            </a:lvl1pPr>
          </a:lstStyle>
          <a:p>
            <a:pPr>
              <a:defRPr/>
            </a:pPr>
            <a:r>
              <a:rPr lang="nl-NL"/>
              <a:t>Voettekst</a:t>
            </a:r>
          </a:p>
        </p:txBody>
      </p:sp>
      <p:sp>
        <p:nvSpPr>
          <p:cNvPr id="16" name="Tijdelijke aanduiding voor datum 3"/>
          <p:cNvSpPr>
            <a:spLocks noGrp="1"/>
          </p:cNvSpPr>
          <p:nvPr>
            <p:ph type="dt" sz="half" idx="2"/>
          </p:nvPr>
        </p:nvSpPr>
        <p:spPr>
          <a:xfrm>
            <a:off x="5278701" y="6267717"/>
            <a:ext cx="649377" cy="364882"/>
          </a:xfrm>
          <a:prstGeom prst="rect">
            <a:avLst/>
          </a:prstGeom>
        </p:spPr>
        <p:txBody>
          <a:bodyPr vert="horz" lIns="0" tIns="0" rIns="0" bIns="0" rtlCol="0" anchor="ctr"/>
          <a:lstStyle>
            <a:lvl1pPr algn="l" defTabSz="383908" fontAlgn="auto">
              <a:spcBef>
                <a:spcPts val="0"/>
              </a:spcBef>
              <a:spcAft>
                <a:spcPts val="0"/>
              </a:spcAft>
              <a:defRPr sz="700" b="1">
                <a:solidFill>
                  <a:schemeClr val="bg1"/>
                </a:solidFill>
                <a:latin typeface="+mn-lt"/>
                <a:ea typeface="+mn-ea"/>
                <a:cs typeface="+mn-cs"/>
              </a:defRPr>
            </a:lvl1pPr>
          </a:lstStyle>
          <a:p>
            <a:pPr>
              <a:defRPr/>
            </a:pPr>
            <a:fld id="{4474A1BC-FA05-4292-9643-351ADD5802AC}" type="datetime1">
              <a:rPr lang="nl-NL"/>
              <a:pPr>
                <a:defRPr/>
              </a:pPr>
              <a:t>11-5-2016</a:t>
            </a:fld>
            <a:endParaRPr lang="nl-NL" dirty="0"/>
          </a:p>
        </p:txBody>
      </p:sp>
      <p:pic>
        <p:nvPicPr>
          <p:cNvPr id="2055" name="Afbeelding 11" descr="RU_E_RGB_2014_wit.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0929" y="6119309"/>
            <a:ext cx="1898758" cy="57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Afbeelding 11" descr="txt_cp_wit.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8961" y="5650654"/>
            <a:ext cx="1055238" cy="185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8" r:id="rId1"/>
    <p:sldLayoutId id="2147483839" r:id="rId2"/>
  </p:sldLayoutIdLst>
  <p:timing>
    <p:tnLst>
      <p:par>
        <p:cTn id="1" dur="indefinite" restart="never" nodeType="tmRoot"/>
      </p:par>
    </p:tnLst>
  </p:timing>
  <p:hf sldNum="0" hdr="0" ftr="0" dt="0"/>
  <p:txStyles>
    <p:titleStyle>
      <a:lvl1pPr algn="l" defTabSz="383325" rtl="0" eaLnBrk="1" fontAlgn="base" hangingPunct="1">
        <a:spcBef>
          <a:spcPct val="0"/>
        </a:spcBef>
        <a:spcAft>
          <a:spcPct val="0"/>
        </a:spcAft>
        <a:defRPr sz="3000" kern="1200">
          <a:solidFill>
            <a:schemeClr val="tx1"/>
          </a:solidFill>
          <a:latin typeface="+mj-lt"/>
          <a:ea typeface="MS PGothic" pitchFamily="34" charset="-128"/>
          <a:cs typeface="ＭＳ Ｐゴシック" charset="0"/>
        </a:defRPr>
      </a:lvl1pPr>
      <a:lvl2pPr algn="l" defTabSz="383325" rtl="0" eaLnBrk="1" fontAlgn="base" hangingPunct="1">
        <a:spcBef>
          <a:spcPct val="0"/>
        </a:spcBef>
        <a:spcAft>
          <a:spcPct val="0"/>
        </a:spcAft>
        <a:defRPr sz="3000">
          <a:solidFill>
            <a:schemeClr val="tx1"/>
          </a:solidFill>
          <a:latin typeface="Arial" charset="0"/>
          <a:ea typeface="MS PGothic" pitchFamily="34" charset="-128"/>
          <a:cs typeface="ＭＳ Ｐゴシック" charset="0"/>
        </a:defRPr>
      </a:lvl2pPr>
      <a:lvl3pPr algn="l" defTabSz="383325" rtl="0" eaLnBrk="1" fontAlgn="base" hangingPunct="1">
        <a:spcBef>
          <a:spcPct val="0"/>
        </a:spcBef>
        <a:spcAft>
          <a:spcPct val="0"/>
        </a:spcAft>
        <a:defRPr sz="3000">
          <a:solidFill>
            <a:schemeClr val="tx1"/>
          </a:solidFill>
          <a:latin typeface="Arial" charset="0"/>
          <a:ea typeface="MS PGothic" pitchFamily="34" charset="-128"/>
          <a:cs typeface="ＭＳ Ｐゴシック" charset="0"/>
        </a:defRPr>
      </a:lvl3pPr>
      <a:lvl4pPr algn="l" defTabSz="383325" rtl="0" eaLnBrk="1" fontAlgn="base" hangingPunct="1">
        <a:spcBef>
          <a:spcPct val="0"/>
        </a:spcBef>
        <a:spcAft>
          <a:spcPct val="0"/>
        </a:spcAft>
        <a:defRPr sz="3000">
          <a:solidFill>
            <a:schemeClr val="tx1"/>
          </a:solidFill>
          <a:latin typeface="Arial" charset="0"/>
          <a:ea typeface="MS PGothic" pitchFamily="34" charset="-128"/>
          <a:cs typeface="ＭＳ Ｐゴシック" charset="0"/>
        </a:defRPr>
      </a:lvl4pPr>
      <a:lvl5pPr algn="l" defTabSz="383325" rtl="0" eaLnBrk="1" fontAlgn="base" hangingPunct="1">
        <a:spcBef>
          <a:spcPct val="0"/>
        </a:spcBef>
        <a:spcAft>
          <a:spcPct val="0"/>
        </a:spcAft>
        <a:defRPr sz="3000">
          <a:solidFill>
            <a:schemeClr val="tx1"/>
          </a:solidFill>
          <a:latin typeface="Arial" charset="0"/>
          <a:ea typeface="MS PGothic" pitchFamily="34" charset="-128"/>
          <a:cs typeface="ＭＳ Ｐゴシック" charset="0"/>
        </a:defRPr>
      </a:lvl5pPr>
      <a:lvl6pPr marL="269920" algn="l" defTabSz="383325" rtl="0" eaLnBrk="1" fontAlgn="base" hangingPunct="1">
        <a:spcBef>
          <a:spcPct val="0"/>
        </a:spcBef>
        <a:spcAft>
          <a:spcPct val="0"/>
        </a:spcAft>
        <a:defRPr sz="3000">
          <a:solidFill>
            <a:schemeClr val="tx1"/>
          </a:solidFill>
          <a:latin typeface="Arial" charset="0"/>
          <a:ea typeface="ＭＳ Ｐゴシック" charset="0"/>
          <a:cs typeface="ＭＳ Ｐゴシック" charset="0"/>
        </a:defRPr>
      </a:lvl6pPr>
      <a:lvl7pPr marL="539841" algn="l" defTabSz="383325" rtl="0" eaLnBrk="1" fontAlgn="base" hangingPunct="1">
        <a:spcBef>
          <a:spcPct val="0"/>
        </a:spcBef>
        <a:spcAft>
          <a:spcPct val="0"/>
        </a:spcAft>
        <a:defRPr sz="3000">
          <a:solidFill>
            <a:schemeClr val="tx1"/>
          </a:solidFill>
          <a:latin typeface="Arial" charset="0"/>
          <a:ea typeface="ＭＳ Ｐゴシック" charset="0"/>
          <a:cs typeface="ＭＳ Ｐゴシック" charset="0"/>
        </a:defRPr>
      </a:lvl7pPr>
      <a:lvl8pPr marL="809761" algn="l" defTabSz="383325" rtl="0" eaLnBrk="1" fontAlgn="base" hangingPunct="1">
        <a:spcBef>
          <a:spcPct val="0"/>
        </a:spcBef>
        <a:spcAft>
          <a:spcPct val="0"/>
        </a:spcAft>
        <a:defRPr sz="3000">
          <a:solidFill>
            <a:schemeClr val="tx1"/>
          </a:solidFill>
          <a:latin typeface="Arial" charset="0"/>
          <a:ea typeface="ＭＳ Ｐゴシック" charset="0"/>
          <a:cs typeface="ＭＳ Ｐゴシック" charset="0"/>
        </a:defRPr>
      </a:lvl8pPr>
      <a:lvl9pPr marL="1079682" algn="l" defTabSz="383325" rtl="0" eaLnBrk="1" fontAlgn="base" hangingPunct="1">
        <a:spcBef>
          <a:spcPct val="0"/>
        </a:spcBef>
        <a:spcAft>
          <a:spcPct val="0"/>
        </a:spcAft>
        <a:defRPr sz="3000">
          <a:solidFill>
            <a:schemeClr val="tx1"/>
          </a:solidFill>
          <a:latin typeface="Arial" charset="0"/>
          <a:ea typeface="ＭＳ Ｐゴシック" charset="0"/>
          <a:cs typeface="ＭＳ Ｐゴシック" charset="0"/>
        </a:defRPr>
      </a:lvl9pPr>
    </p:titleStyle>
    <p:bodyStyle>
      <a:lvl1pPr marL="211812" indent="-211812" algn="l" defTabSz="383325" rtl="0" eaLnBrk="1" fontAlgn="base" hangingPunct="1">
        <a:spcBef>
          <a:spcPct val="0"/>
        </a:spcBef>
        <a:spcAft>
          <a:spcPct val="0"/>
        </a:spcAft>
        <a:buFont typeface="Arial" pitchFamily="34" charset="0"/>
        <a:buChar char="•"/>
        <a:defRPr sz="1500" kern="1200">
          <a:solidFill>
            <a:srgbClr val="000000"/>
          </a:solidFill>
          <a:latin typeface="+mn-lt"/>
          <a:ea typeface="MS PGothic" pitchFamily="34" charset="-128"/>
          <a:cs typeface="ＭＳ Ｐゴシック" charset="0"/>
        </a:defRPr>
      </a:lvl1pPr>
      <a:lvl2pPr marL="424562" indent="-211812" algn="l" defTabSz="383325" rtl="0" eaLnBrk="1" fontAlgn="base" hangingPunct="1">
        <a:spcBef>
          <a:spcPct val="0"/>
        </a:spcBef>
        <a:spcAft>
          <a:spcPct val="0"/>
        </a:spcAft>
        <a:buFont typeface="Lucida Grande"/>
        <a:buChar char="-"/>
        <a:defRPr sz="1500" kern="1200">
          <a:solidFill>
            <a:srgbClr val="000000"/>
          </a:solidFill>
          <a:latin typeface="+mn-lt"/>
          <a:ea typeface="MS PGothic" pitchFamily="34" charset="-128"/>
          <a:cs typeface="+mn-cs"/>
        </a:defRPr>
      </a:lvl2pPr>
      <a:lvl3pPr marL="657931" indent="-211812" algn="l" defTabSz="383325" rtl="0" eaLnBrk="1" fontAlgn="base" hangingPunct="1">
        <a:spcBef>
          <a:spcPct val="0"/>
        </a:spcBef>
        <a:spcAft>
          <a:spcPct val="0"/>
        </a:spcAft>
        <a:buFont typeface="Lucida Grande"/>
        <a:buChar char="–"/>
        <a:defRPr sz="1200" kern="1200">
          <a:solidFill>
            <a:srgbClr val="000000"/>
          </a:solidFill>
          <a:latin typeface="+mn-lt"/>
          <a:ea typeface="MS PGothic" pitchFamily="34" charset="-128"/>
          <a:cs typeface="+mn-cs"/>
        </a:defRPr>
      </a:lvl3pPr>
      <a:lvl4pPr marL="892237" indent="-211812" algn="l" defTabSz="383325" rtl="0" eaLnBrk="1" fontAlgn="base" hangingPunct="1">
        <a:spcBef>
          <a:spcPct val="0"/>
        </a:spcBef>
        <a:spcAft>
          <a:spcPct val="0"/>
        </a:spcAft>
        <a:buFont typeface="Lucida Grande"/>
        <a:buChar char="-"/>
        <a:defRPr sz="1200" kern="1200">
          <a:solidFill>
            <a:srgbClr val="000000"/>
          </a:solidFill>
          <a:latin typeface="+mn-lt"/>
          <a:ea typeface="MS PGothic" pitchFamily="34" charset="-128"/>
          <a:cs typeface="+mn-cs"/>
        </a:defRPr>
      </a:lvl4pPr>
      <a:lvl5pPr marL="1125605" indent="-211812" algn="l" defTabSz="383325" rtl="0" eaLnBrk="1" fontAlgn="base" hangingPunct="1">
        <a:spcBef>
          <a:spcPct val="0"/>
        </a:spcBef>
        <a:spcAft>
          <a:spcPct val="0"/>
        </a:spcAft>
        <a:buFont typeface="Lucida Grande"/>
        <a:buChar char="-"/>
        <a:defRPr sz="1200" kern="1200">
          <a:solidFill>
            <a:srgbClr val="000000"/>
          </a:solidFill>
          <a:latin typeface="+mn-lt"/>
          <a:ea typeface="MS PGothic" pitchFamily="34" charset="-128"/>
          <a:cs typeface="+mn-cs"/>
        </a:defRPr>
      </a:lvl5pPr>
      <a:lvl6pPr marL="2111492" indent="-191953" algn="l" defTabSz="383908" rtl="0" eaLnBrk="1" latinLnBrk="0" hangingPunct="1">
        <a:spcBef>
          <a:spcPct val="20000"/>
        </a:spcBef>
        <a:buFont typeface="Arial"/>
        <a:buChar char="•"/>
        <a:defRPr sz="1700" kern="1200">
          <a:solidFill>
            <a:schemeClr val="tx1"/>
          </a:solidFill>
          <a:latin typeface="+mn-lt"/>
          <a:ea typeface="+mn-ea"/>
          <a:cs typeface="+mn-cs"/>
        </a:defRPr>
      </a:lvl6pPr>
      <a:lvl7pPr marL="2495398" indent="-191953" algn="l" defTabSz="383908" rtl="0" eaLnBrk="1" latinLnBrk="0" hangingPunct="1">
        <a:spcBef>
          <a:spcPct val="20000"/>
        </a:spcBef>
        <a:buFont typeface="Arial"/>
        <a:buChar char="•"/>
        <a:defRPr sz="1700" kern="1200">
          <a:solidFill>
            <a:schemeClr val="tx1"/>
          </a:solidFill>
          <a:latin typeface="+mn-lt"/>
          <a:ea typeface="+mn-ea"/>
          <a:cs typeface="+mn-cs"/>
        </a:defRPr>
      </a:lvl7pPr>
      <a:lvl8pPr marL="2879306" indent="-191953" algn="l" defTabSz="383908" rtl="0" eaLnBrk="1" latinLnBrk="0" hangingPunct="1">
        <a:spcBef>
          <a:spcPct val="20000"/>
        </a:spcBef>
        <a:buFont typeface="Arial"/>
        <a:buChar char="•"/>
        <a:defRPr sz="1700" kern="1200">
          <a:solidFill>
            <a:schemeClr val="tx1"/>
          </a:solidFill>
          <a:latin typeface="+mn-lt"/>
          <a:ea typeface="+mn-ea"/>
          <a:cs typeface="+mn-cs"/>
        </a:defRPr>
      </a:lvl8pPr>
      <a:lvl9pPr marL="3263214" indent="-191953" algn="l" defTabSz="383908" rtl="0" eaLnBrk="1" latinLnBrk="0" hangingPunct="1">
        <a:spcBef>
          <a:spcPct val="20000"/>
        </a:spcBef>
        <a:buFont typeface="Arial"/>
        <a:buChar char="•"/>
        <a:defRPr sz="1700" kern="1200">
          <a:solidFill>
            <a:schemeClr val="tx1"/>
          </a:solidFill>
          <a:latin typeface="+mn-lt"/>
          <a:ea typeface="+mn-ea"/>
          <a:cs typeface="+mn-cs"/>
        </a:defRPr>
      </a:lvl9pPr>
    </p:bodyStyle>
    <p:otherStyle>
      <a:defPPr>
        <a:defRPr lang="nl-NL"/>
      </a:defPPr>
      <a:lvl1pPr marL="0" algn="l" defTabSz="383908" rtl="0" eaLnBrk="1" latinLnBrk="0" hangingPunct="1">
        <a:defRPr sz="1500" kern="1200">
          <a:solidFill>
            <a:schemeClr val="tx1"/>
          </a:solidFill>
          <a:latin typeface="+mn-lt"/>
          <a:ea typeface="+mn-ea"/>
          <a:cs typeface="+mn-cs"/>
        </a:defRPr>
      </a:lvl1pPr>
      <a:lvl2pPr marL="383908" algn="l" defTabSz="383908" rtl="0" eaLnBrk="1" latinLnBrk="0" hangingPunct="1">
        <a:defRPr sz="1500" kern="1200">
          <a:solidFill>
            <a:schemeClr val="tx1"/>
          </a:solidFill>
          <a:latin typeface="+mn-lt"/>
          <a:ea typeface="+mn-ea"/>
          <a:cs typeface="+mn-cs"/>
        </a:defRPr>
      </a:lvl2pPr>
      <a:lvl3pPr marL="767815" algn="l" defTabSz="383908" rtl="0" eaLnBrk="1" latinLnBrk="0" hangingPunct="1">
        <a:defRPr sz="1500" kern="1200">
          <a:solidFill>
            <a:schemeClr val="tx1"/>
          </a:solidFill>
          <a:latin typeface="+mn-lt"/>
          <a:ea typeface="+mn-ea"/>
          <a:cs typeface="+mn-cs"/>
        </a:defRPr>
      </a:lvl3pPr>
      <a:lvl4pPr marL="1151722" algn="l" defTabSz="383908" rtl="0" eaLnBrk="1" latinLnBrk="0" hangingPunct="1">
        <a:defRPr sz="1500" kern="1200">
          <a:solidFill>
            <a:schemeClr val="tx1"/>
          </a:solidFill>
          <a:latin typeface="+mn-lt"/>
          <a:ea typeface="+mn-ea"/>
          <a:cs typeface="+mn-cs"/>
        </a:defRPr>
      </a:lvl4pPr>
      <a:lvl5pPr marL="1535630" algn="l" defTabSz="383908" rtl="0" eaLnBrk="1" latinLnBrk="0" hangingPunct="1">
        <a:defRPr sz="1500" kern="1200">
          <a:solidFill>
            <a:schemeClr val="tx1"/>
          </a:solidFill>
          <a:latin typeface="+mn-lt"/>
          <a:ea typeface="+mn-ea"/>
          <a:cs typeface="+mn-cs"/>
        </a:defRPr>
      </a:lvl5pPr>
      <a:lvl6pPr marL="1919538" algn="l" defTabSz="383908" rtl="0" eaLnBrk="1" latinLnBrk="0" hangingPunct="1">
        <a:defRPr sz="1500" kern="1200">
          <a:solidFill>
            <a:schemeClr val="tx1"/>
          </a:solidFill>
          <a:latin typeface="+mn-lt"/>
          <a:ea typeface="+mn-ea"/>
          <a:cs typeface="+mn-cs"/>
        </a:defRPr>
      </a:lvl6pPr>
      <a:lvl7pPr marL="2303445" algn="l" defTabSz="383908" rtl="0" eaLnBrk="1" latinLnBrk="0" hangingPunct="1">
        <a:defRPr sz="1500" kern="1200">
          <a:solidFill>
            <a:schemeClr val="tx1"/>
          </a:solidFill>
          <a:latin typeface="+mn-lt"/>
          <a:ea typeface="+mn-ea"/>
          <a:cs typeface="+mn-cs"/>
        </a:defRPr>
      </a:lvl7pPr>
      <a:lvl8pPr marL="2687353" algn="l" defTabSz="383908" rtl="0" eaLnBrk="1" latinLnBrk="0" hangingPunct="1">
        <a:defRPr sz="1500" kern="1200">
          <a:solidFill>
            <a:schemeClr val="tx1"/>
          </a:solidFill>
          <a:latin typeface="+mn-lt"/>
          <a:ea typeface="+mn-ea"/>
          <a:cs typeface="+mn-cs"/>
        </a:defRPr>
      </a:lvl8pPr>
      <a:lvl9pPr marL="3071260" algn="l" defTabSz="383908"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normAutofit/>
          </a:bodyPr>
          <a:lstStyle/>
          <a:p>
            <a:r>
              <a:rPr lang="en-US" dirty="0" smtClean="0"/>
              <a:t>Thumbs up? Sentiment Classification using Machine Learning Techniques </a:t>
            </a:r>
            <a:endParaRPr lang="en-US" dirty="0"/>
          </a:p>
        </p:txBody>
      </p:sp>
      <p:sp>
        <p:nvSpPr>
          <p:cNvPr id="3" name="Subtitle 2"/>
          <p:cNvSpPr>
            <a:spLocks noGrp="1"/>
          </p:cNvSpPr>
          <p:nvPr>
            <p:ph type="subTitle" idx="1"/>
          </p:nvPr>
        </p:nvSpPr>
        <p:spPr>
          <a:xfrm>
            <a:off x="1219200" y="3352800"/>
            <a:ext cx="6400800" cy="1752600"/>
          </a:xfrm>
        </p:spPr>
        <p:txBody>
          <a:bodyPr/>
          <a:lstStyle/>
          <a:p>
            <a:r>
              <a:rPr lang="en-US" dirty="0" smtClean="0">
                <a:solidFill>
                  <a:schemeClr val="bg1"/>
                </a:solidFill>
              </a:rPr>
              <a:t>By Ronald de </a:t>
            </a:r>
            <a:r>
              <a:rPr lang="en-US" dirty="0" err="1" smtClean="0">
                <a:solidFill>
                  <a:schemeClr val="bg1"/>
                </a:solidFill>
              </a:rPr>
              <a:t>Langen</a:t>
            </a:r>
            <a:endParaRPr lang="en-US" dirty="0" smtClean="0">
              <a:solidFill>
                <a:schemeClr val="bg1"/>
              </a:solidFill>
            </a:endParaRPr>
          </a:p>
          <a:p>
            <a:r>
              <a:rPr lang="en-US" dirty="0" smtClean="0">
                <a:solidFill>
                  <a:schemeClr val="bg1"/>
                </a:solidFill>
              </a:rPr>
              <a:t>Research seminar, 2016</a:t>
            </a:r>
            <a:endParaRPr lang="en-US" dirty="0">
              <a:solidFill>
                <a:schemeClr val="bg1"/>
              </a:solidFill>
            </a:endParaRPr>
          </a:p>
        </p:txBody>
      </p:sp>
    </p:spTree>
    <p:extLst>
      <p:ext uri="{BB962C8B-B14F-4D97-AF65-F5344CB8AC3E}">
        <p14:creationId xmlns:p14="http://schemas.microsoft.com/office/powerpoint/2010/main" val="788600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of the paper</a:t>
            </a:r>
            <a:endParaRPr lang="en-US" dirty="0"/>
          </a:p>
        </p:txBody>
      </p:sp>
      <p:sp>
        <p:nvSpPr>
          <p:cNvPr id="3" name="Content Placeholder 2"/>
          <p:cNvSpPr>
            <a:spLocks noGrp="1"/>
          </p:cNvSpPr>
          <p:nvPr>
            <p:ph idx="1"/>
          </p:nvPr>
        </p:nvSpPr>
        <p:spPr/>
        <p:txBody>
          <a:bodyPr/>
          <a:lstStyle/>
          <a:p>
            <a:r>
              <a:rPr lang="en-US" sz="2400" dirty="0" smtClean="0"/>
              <a:t>Sentiment analysis</a:t>
            </a:r>
          </a:p>
          <a:p>
            <a:pPr lvl="1"/>
            <a:r>
              <a:rPr lang="en-US" sz="2400" dirty="0" smtClean="0"/>
              <a:t>Is a review negative or positive</a:t>
            </a:r>
          </a:p>
          <a:p>
            <a:endParaRPr lang="en-US" sz="2400" dirty="0" smtClean="0"/>
          </a:p>
          <a:p>
            <a:r>
              <a:rPr lang="en-US" sz="2400" dirty="0" smtClean="0"/>
              <a:t>Difference between Topic-based categorization and sentiment analysis</a:t>
            </a:r>
            <a:endParaRPr lang="en-US" sz="2400" dirty="0"/>
          </a:p>
        </p:txBody>
      </p:sp>
    </p:spTree>
    <p:extLst>
      <p:ext uri="{BB962C8B-B14F-4D97-AF65-F5344CB8AC3E}">
        <p14:creationId xmlns:p14="http://schemas.microsoft.com/office/powerpoint/2010/main" val="2464015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of the paper</a:t>
            </a:r>
            <a:endParaRPr lang="en-US" dirty="0"/>
          </a:p>
        </p:txBody>
      </p:sp>
      <p:sp>
        <p:nvSpPr>
          <p:cNvPr id="3" name="Content Placeholder 2"/>
          <p:cNvSpPr>
            <a:spLocks noGrp="1"/>
          </p:cNvSpPr>
          <p:nvPr>
            <p:ph idx="1"/>
          </p:nvPr>
        </p:nvSpPr>
        <p:spPr/>
        <p:txBody>
          <a:bodyPr/>
          <a:lstStyle/>
          <a:p>
            <a:r>
              <a:rPr lang="en-US" sz="2400" dirty="0" smtClean="0"/>
              <a:t>Use Naïve Bayes, Maximum Entropy and Support Vector Machine (SVM)</a:t>
            </a:r>
          </a:p>
          <a:p>
            <a:endParaRPr lang="en-US" sz="2400" dirty="0"/>
          </a:p>
          <a:p>
            <a:r>
              <a:rPr lang="en-US" sz="2400" dirty="0" smtClean="0"/>
              <a:t>Different features are necessary for Sentiment Analysis compared to Topic </a:t>
            </a:r>
            <a:r>
              <a:rPr lang="en-US" sz="2400" dirty="0" smtClean="0"/>
              <a:t>Categorization</a:t>
            </a:r>
            <a:endParaRPr lang="en-US" sz="2400" dirty="0"/>
          </a:p>
        </p:txBody>
      </p:sp>
    </p:spTree>
    <p:extLst>
      <p:ext uri="{BB962C8B-B14F-4D97-AF65-F5344CB8AC3E}">
        <p14:creationId xmlns:p14="http://schemas.microsoft.com/office/powerpoint/2010/main" val="3391900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lstStyle/>
          <a:p>
            <a:r>
              <a:rPr lang="en-US" sz="2400" dirty="0" smtClean="0"/>
              <a:t>1400 movie reviews with as much positive as negative reviews</a:t>
            </a:r>
          </a:p>
          <a:p>
            <a:pPr marL="0" indent="0">
              <a:buNone/>
            </a:pPr>
            <a:endParaRPr lang="en-US" sz="2400" dirty="0" smtClean="0"/>
          </a:p>
          <a:p>
            <a:r>
              <a:rPr lang="en-US" sz="2400" dirty="0" smtClean="0"/>
              <a:t>NOT_ before words</a:t>
            </a:r>
          </a:p>
          <a:p>
            <a:endParaRPr lang="en-US" sz="2400" dirty="0"/>
          </a:p>
          <a:p>
            <a:r>
              <a:rPr lang="en-US" sz="2400" dirty="0" smtClean="0"/>
              <a:t>3-fold cross validation</a:t>
            </a:r>
          </a:p>
          <a:p>
            <a:endParaRPr lang="en-US" dirty="0" smtClean="0"/>
          </a:p>
          <a:p>
            <a:endParaRPr lang="en-US"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985" t="133" r="58123" b="23262"/>
          <a:stretch/>
        </p:blipFill>
        <p:spPr bwMode="auto">
          <a:xfrm>
            <a:off x="5105400" y="2438400"/>
            <a:ext cx="1910186"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3109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a:t>
            </a:r>
            <a:endParaRPr lang="en-US" dirty="0"/>
          </a:p>
        </p:txBody>
      </p:sp>
      <p:sp>
        <p:nvSpPr>
          <p:cNvPr id="3" name="Content Placeholder 2"/>
          <p:cNvSpPr>
            <a:spLocks noGrp="1"/>
          </p:cNvSpPr>
          <p:nvPr>
            <p:ph idx="1"/>
          </p:nvPr>
        </p:nvSpPr>
        <p:spPr/>
        <p:txBody>
          <a:bodyPr/>
          <a:lstStyle/>
          <a:p>
            <a:r>
              <a:rPr lang="en-US" sz="2400" dirty="0" smtClean="0"/>
              <a:t>Baseline: 58, 64% humans. 69% from data</a:t>
            </a:r>
          </a:p>
          <a:p>
            <a:endParaRPr lang="en-US" sz="2400" dirty="0" smtClean="0"/>
          </a:p>
          <a:p>
            <a:r>
              <a:rPr lang="en-US" sz="2400" dirty="0" smtClean="0"/>
              <a:t>Other work: 66%</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90800"/>
            <a:ext cx="6947574"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74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en-US" dirty="0"/>
          </a:p>
        </p:txBody>
      </p:sp>
      <p:sp>
        <p:nvSpPr>
          <p:cNvPr id="3" name="Content Placeholder 2"/>
          <p:cNvSpPr>
            <a:spLocks noGrp="1"/>
          </p:cNvSpPr>
          <p:nvPr>
            <p:ph idx="1"/>
          </p:nvPr>
        </p:nvSpPr>
        <p:spPr/>
        <p:txBody>
          <a:bodyPr/>
          <a:lstStyle/>
          <a:p>
            <a:r>
              <a:rPr lang="en-US" sz="2400" dirty="0" smtClean="0"/>
              <a:t>Based upon the idea of topic </a:t>
            </a:r>
            <a:r>
              <a:rPr lang="en-US" sz="2400" dirty="0" smtClean="0"/>
              <a:t>classification</a:t>
            </a:r>
          </a:p>
          <a:p>
            <a:endParaRPr lang="en-US" sz="2400" dirty="0"/>
          </a:p>
          <a:p>
            <a:r>
              <a:rPr lang="en-US" sz="2400" dirty="0" smtClean="0"/>
              <a:t>Sentence opinion in relation to a linguistic model: </a:t>
            </a:r>
            <a:r>
              <a:rPr lang="en-US" sz="2400" b="1" dirty="0" smtClean="0"/>
              <a:t>Hearst</a:t>
            </a:r>
            <a:r>
              <a:rPr lang="en-US" sz="2400" dirty="0" smtClean="0"/>
              <a:t> (1992)</a:t>
            </a:r>
            <a:endParaRPr lang="en-US" sz="2400" dirty="0" smtClean="0"/>
          </a:p>
          <a:p>
            <a:endParaRPr lang="en-US" sz="2400" dirty="0"/>
          </a:p>
          <a:p>
            <a:r>
              <a:rPr lang="en-US" sz="2400" dirty="0" smtClean="0"/>
              <a:t>Sentiment analysis with a lexicon of two words: </a:t>
            </a:r>
            <a:r>
              <a:rPr lang="en-US" sz="2400" b="1" dirty="0" err="1" smtClean="0"/>
              <a:t>Turney</a:t>
            </a:r>
            <a:r>
              <a:rPr lang="en-US" sz="2400" b="1" dirty="0" smtClean="0"/>
              <a:t> </a:t>
            </a:r>
            <a:r>
              <a:rPr lang="en-US" sz="2400" dirty="0" smtClean="0"/>
              <a:t>(2002) </a:t>
            </a:r>
            <a:endParaRPr lang="en-US" sz="2400" dirty="0"/>
          </a:p>
        </p:txBody>
      </p:sp>
    </p:spTree>
    <p:extLst>
      <p:ext uri="{BB962C8B-B14F-4D97-AF65-F5344CB8AC3E}">
        <p14:creationId xmlns:p14="http://schemas.microsoft.com/office/powerpoint/2010/main" val="1363149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a:t>
            </a:r>
            <a:endParaRPr lang="en-US" dirty="0"/>
          </a:p>
        </p:txBody>
      </p:sp>
      <p:sp>
        <p:nvSpPr>
          <p:cNvPr id="3" name="Content Placeholder 2"/>
          <p:cNvSpPr>
            <a:spLocks noGrp="1"/>
          </p:cNvSpPr>
          <p:nvPr>
            <p:ph idx="1"/>
          </p:nvPr>
        </p:nvSpPr>
        <p:spPr/>
        <p:txBody>
          <a:bodyPr>
            <a:normAutofit/>
          </a:bodyPr>
          <a:lstStyle/>
          <a:p>
            <a:r>
              <a:rPr lang="en-US" sz="2400" dirty="0" smtClean="0"/>
              <a:t>Started off the field of sentiment analysis using machine learning</a:t>
            </a:r>
          </a:p>
          <a:p>
            <a:pPr marL="0" indent="0">
              <a:buNone/>
            </a:pPr>
            <a:endParaRPr lang="en-US" sz="2400" dirty="0"/>
          </a:p>
          <a:p>
            <a:r>
              <a:rPr lang="en-US" sz="2400" dirty="0" smtClean="0"/>
              <a:t>5000 times cites total, cited 50 times last 2 weeks</a:t>
            </a:r>
            <a:endParaRPr lang="en-US" sz="2400" dirty="0" smtClean="0"/>
          </a:p>
          <a:p>
            <a:endParaRPr lang="en-US" sz="2400" dirty="0"/>
          </a:p>
          <a:p>
            <a:r>
              <a:rPr lang="en-US" sz="2400" dirty="0"/>
              <a:t>David </a:t>
            </a:r>
            <a:r>
              <a:rPr lang="en-US" sz="2400" dirty="0" err="1" smtClean="0"/>
              <a:t>Zimbra</a:t>
            </a:r>
            <a:r>
              <a:rPr lang="en-US" sz="2400" dirty="0"/>
              <a:t>,</a:t>
            </a:r>
            <a:r>
              <a:rPr lang="en-US" sz="2400" dirty="0" smtClean="0"/>
              <a:t> </a:t>
            </a:r>
            <a:r>
              <a:rPr lang="en-US" sz="2400" dirty="0"/>
              <a:t>M. </a:t>
            </a:r>
            <a:r>
              <a:rPr lang="en-US" sz="2400" dirty="0" err="1"/>
              <a:t>Ghiassi</a:t>
            </a:r>
            <a:r>
              <a:rPr lang="en-US" sz="2400" dirty="0"/>
              <a:t> </a:t>
            </a:r>
            <a:r>
              <a:rPr lang="en-US" sz="2400" dirty="0" smtClean="0"/>
              <a:t>, </a:t>
            </a:r>
            <a:r>
              <a:rPr lang="en-US" sz="2400" dirty="0"/>
              <a:t>Sean </a:t>
            </a:r>
            <a:r>
              <a:rPr lang="en-US" sz="2400" dirty="0" smtClean="0"/>
              <a:t>Lee, </a:t>
            </a:r>
            <a:r>
              <a:rPr lang="en-US" sz="2400" i="1" dirty="0" smtClean="0"/>
              <a:t>“</a:t>
            </a:r>
            <a:r>
              <a:rPr lang="en-US" sz="2400" i="1" dirty="0"/>
              <a:t>Brand-Related Twitter Sentiment Analysis Using Feature Engineering and the Dynamic Architecture for Artificial Neural </a:t>
            </a:r>
            <a:r>
              <a:rPr lang="en-US" sz="2400" i="1" dirty="0" smtClean="0"/>
              <a:t>Networks”</a:t>
            </a:r>
            <a:endParaRPr lang="en-US" sz="2400" i="1" dirty="0"/>
          </a:p>
        </p:txBody>
      </p:sp>
    </p:spTree>
    <p:extLst>
      <p:ext uri="{BB962C8B-B14F-4D97-AF65-F5344CB8AC3E}">
        <p14:creationId xmlns:p14="http://schemas.microsoft.com/office/powerpoint/2010/main" val="4031818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lnSpcReduction="10000"/>
          </a:bodyPr>
          <a:lstStyle/>
          <a:p>
            <a:r>
              <a:rPr lang="en-US" sz="1600" dirty="0" smtClean="0"/>
              <a:t>Do </a:t>
            </a:r>
            <a:r>
              <a:rPr lang="en-US" sz="1600" dirty="0"/>
              <a:t>you think </a:t>
            </a:r>
            <a:r>
              <a:rPr lang="en-US" sz="1600" dirty="0" smtClean="0"/>
              <a:t>bigrams not being effective for capturing context has </a:t>
            </a:r>
            <a:r>
              <a:rPr lang="en-US" sz="1600" dirty="0"/>
              <a:t>to do with the data (</a:t>
            </a:r>
            <a:r>
              <a:rPr lang="en-US" sz="1600" dirty="0" err="1"/>
              <a:t>eg</a:t>
            </a:r>
            <a:r>
              <a:rPr lang="en-US" sz="1600" dirty="0"/>
              <a:t>. only 700 reviews per class) or with the models (</a:t>
            </a:r>
            <a:r>
              <a:rPr lang="en-US" sz="1600" dirty="0" err="1"/>
              <a:t>eg</a:t>
            </a:r>
            <a:r>
              <a:rPr lang="en-US" sz="1600" dirty="0"/>
              <a:t>. independence assumption of Naive Bayes</a:t>
            </a:r>
            <a:r>
              <a:rPr lang="en-US" sz="1600" dirty="0" smtClean="0"/>
              <a:t>)?</a:t>
            </a:r>
          </a:p>
          <a:p>
            <a:endParaRPr lang="en-US" sz="1600" dirty="0"/>
          </a:p>
          <a:p>
            <a:r>
              <a:rPr lang="en-US" sz="1600" dirty="0" smtClean="0"/>
              <a:t>Do you think that choosing from the IMDB review database was a bad choice, as these reviews can sometimes be of poor quality? Do you think it would perhaps have been a better idea to take reviews from newspapers or something more professional?</a:t>
            </a:r>
          </a:p>
          <a:p>
            <a:pPr marL="0" indent="0">
              <a:buNone/>
            </a:pPr>
            <a:endParaRPr lang="en-US" sz="1600" dirty="0"/>
          </a:p>
          <a:p>
            <a:r>
              <a:rPr lang="en-US" sz="1600" dirty="0"/>
              <a:t>Have you thought about other features sets that might be useful to increase the </a:t>
            </a:r>
            <a:r>
              <a:rPr lang="en-US" sz="1600" dirty="0" smtClean="0"/>
              <a:t>score</a:t>
            </a:r>
            <a:r>
              <a:rPr lang="en-US" sz="1600" dirty="0" smtClean="0"/>
              <a:t>?</a:t>
            </a:r>
          </a:p>
          <a:p>
            <a:endParaRPr lang="en-US" sz="1600" dirty="0"/>
          </a:p>
          <a:p>
            <a:r>
              <a:rPr lang="en-US" sz="1600" dirty="0" smtClean="0"/>
              <a:t>Why not cut out the top 10% of words, since words like “The” add very little information.</a:t>
            </a:r>
          </a:p>
          <a:p>
            <a:endParaRPr lang="en-US" sz="1600" dirty="0"/>
          </a:p>
          <a:p>
            <a:r>
              <a:rPr lang="en-US" sz="1600" dirty="0"/>
              <a:t>Has there been any similar sentiment-classification research on data sets where </a:t>
            </a:r>
            <a:r>
              <a:rPr lang="en-US" sz="1600" dirty="0" smtClean="0"/>
              <a:t>thwarted expectation </a:t>
            </a:r>
            <a:r>
              <a:rPr lang="en-US" sz="1600" dirty="0"/>
              <a:t>kind of reviews </a:t>
            </a:r>
            <a:r>
              <a:rPr lang="en-US" sz="1600" dirty="0" smtClean="0"/>
              <a:t>are </a:t>
            </a:r>
            <a:r>
              <a:rPr lang="en-US" sz="1600" dirty="0"/>
              <a:t>less likely (product/restaurant reviews)? If so, what is the performance on these data sets</a:t>
            </a:r>
            <a:r>
              <a:rPr lang="en-US" sz="1600" dirty="0" smtClean="0"/>
              <a:t>?</a:t>
            </a:r>
          </a:p>
          <a:p>
            <a:pPr marL="0" indent="0">
              <a:buNone/>
            </a:pPr>
            <a:endParaRPr lang="en-US" sz="1600" dirty="0"/>
          </a:p>
        </p:txBody>
      </p:sp>
    </p:spTree>
    <p:extLst>
      <p:ext uri="{BB962C8B-B14F-4D97-AF65-F5344CB8AC3E}">
        <p14:creationId xmlns:p14="http://schemas.microsoft.com/office/powerpoint/2010/main" val="4212879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r>
              <a:rPr lang="en-US" sz="1600" dirty="0" smtClean="0"/>
              <a:t>I </a:t>
            </a:r>
            <a:r>
              <a:rPr lang="en-US" sz="1600" dirty="0"/>
              <a:t>was wondering what the current state of the art in sentiment analysis is and whether the authors did extend their work as indicated at the end of section 7. Were they able to improve their results</a:t>
            </a:r>
            <a:r>
              <a:rPr lang="en-US" sz="1600" dirty="0" smtClean="0"/>
              <a:t>?</a:t>
            </a:r>
          </a:p>
          <a:p>
            <a:pPr marL="0" indent="0">
              <a:buNone/>
            </a:pPr>
            <a:endParaRPr lang="en-US" sz="1600" dirty="0"/>
          </a:p>
          <a:p>
            <a:r>
              <a:rPr lang="en-US" sz="1600" dirty="0" smtClean="0"/>
              <a:t>What was the future research (after this paper) on the domain of sentiment analysis of documents and what is the current state of art method?</a:t>
            </a:r>
          </a:p>
          <a:p>
            <a:endParaRPr lang="en-US" sz="1600" dirty="0"/>
          </a:p>
          <a:p>
            <a:r>
              <a:rPr lang="en-US" sz="1600" dirty="0" smtClean="0"/>
              <a:t>The authors speculate that the difference in result between feature presence and feature frequency might indicate a difference between sentiment and topic categorization (section 6.2 </a:t>
            </a:r>
            <a:r>
              <a:rPr lang="en-US" sz="1600" i="1" dirty="0" smtClean="0"/>
              <a:t>Feature frequency vs presence</a:t>
            </a:r>
            <a:r>
              <a:rPr lang="en-US" sz="1600" dirty="0" smtClean="0"/>
              <a:t>). Were you able to find papers that reproduced these results and (if this is the case) did they provide a deeper analysis on why this might be the case?</a:t>
            </a:r>
          </a:p>
          <a:p>
            <a:endParaRPr lang="en-US" sz="1600" dirty="0" smtClean="0"/>
          </a:p>
          <a:p>
            <a:endParaRPr lang="en-US" sz="1600" dirty="0"/>
          </a:p>
        </p:txBody>
      </p:sp>
    </p:spTree>
    <p:extLst>
      <p:ext uri="{BB962C8B-B14F-4D97-AF65-F5344CB8AC3E}">
        <p14:creationId xmlns:p14="http://schemas.microsoft.com/office/powerpoint/2010/main" val="1480701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RU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 klassiek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RU Titeldi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 klassiek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RU_Theme</Template>
  <TotalTime>213</TotalTime>
  <Words>1037</Words>
  <Application>Microsoft Office PowerPoint</Application>
  <PresentationFormat>On-screen Show (4:3)</PresentationFormat>
  <Paragraphs>86</Paragraphs>
  <Slides>9</Slides>
  <Notes>8</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RU_Theme</vt:lpstr>
      <vt:lpstr>RU Titeldia's</vt:lpstr>
      <vt:lpstr>Thumbs up? Sentiment Classification using Machine Learning Techniques </vt:lpstr>
      <vt:lpstr>Objective of the paper</vt:lpstr>
      <vt:lpstr>Proposal of the paper</vt:lpstr>
      <vt:lpstr>Model</vt:lpstr>
      <vt:lpstr>Evidence</vt:lpstr>
      <vt:lpstr>Previous work</vt:lpstr>
      <vt:lpstr>Impact</vt:lpstr>
      <vt:lpstr>Discussion</vt:lpstr>
      <vt:lpstr>Discussion</vt:lpstr>
    </vt:vector>
  </TitlesOfParts>
  <Company>CnCZ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Thumbs up? Sentiment Classification using Machine Learning Techniques</dc:title>
  <dc:creator>Ronald de Langen</dc:creator>
  <cp:lastModifiedBy>Ronald de Langen</cp:lastModifiedBy>
  <cp:revision>21</cp:revision>
  <dcterms:created xsi:type="dcterms:W3CDTF">2016-05-10T07:56:40Z</dcterms:created>
  <dcterms:modified xsi:type="dcterms:W3CDTF">2016-05-11T08:28:39Z</dcterms:modified>
</cp:coreProperties>
</file>