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FB81841-37DC-46FE-A9BC-2D2BC10A9EC7}" type="datetimeFigureOut">
              <a:rPr lang="en-ID" smtClean="0"/>
              <a:t>06/10/2022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A8E777A-D708-4ACD-88F2-CA5F4D741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619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1841-37DC-46FE-A9BC-2D2BC10A9EC7}" type="datetimeFigureOut">
              <a:rPr lang="en-ID" smtClean="0"/>
              <a:t>06/10/2022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777A-D708-4ACD-88F2-CA5F4D741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80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1841-37DC-46FE-A9BC-2D2BC10A9EC7}" type="datetimeFigureOut">
              <a:rPr lang="en-ID" smtClean="0"/>
              <a:t>06/10/2022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777A-D708-4ACD-88F2-CA5F4D741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058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1841-37DC-46FE-A9BC-2D2BC10A9EC7}" type="datetimeFigureOut">
              <a:rPr lang="en-ID" smtClean="0"/>
              <a:t>06/10/2022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777A-D708-4ACD-88F2-CA5F4D7411D6}" type="slidenum">
              <a:rPr lang="en-ID" smtClean="0"/>
              <a:t>‹#›</a:t>
            </a:fld>
            <a:endParaRPr lang="en-ID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9338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1841-37DC-46FE-A9BC-2D2BC10A9EC7}" type="datetimeFigureOut">
              <a:rPr lang="en-ID" smtClean="0"/>
              <a:t>06/10/2022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777A-D708-4ACD-88F2-CA5F4D741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9861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1841-37DC-46FE-A9BC-2D2BC10A9EC7}" type="datetimeFigureOut">
              <a:rPr lang="en-ID" smtClean="0"/>
              <a:t>06/10/2022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777A-D708-4ACD-88F2-CA5F4D741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8489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1841-37DC-46FE-A9BC-2D2BC10A9EC7}" type="datetimeFigureOut">
              <a:rPr lang="en-ID" smtClean="0"/>
              <a:t>06/10/2022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777A-D708-4ACD-88F2-CA5F4D741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9812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1841-37DC-46FE-A9BC-2D2BC10A9EC7}" type="datetimeFigureOut">
              <a:rPr lang="en-ID" smtClean="0"/>
              <a:t>06/10/2022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777A-D708-4ACD-88F2-CA5F4D741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9760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1841-37DC-46FE-A9BC-2D2BC10A9EC7}" type="datetimeFigureOut">
              <a:rPr lang="en-ID" smtClean="0"/>
              <a:t>06/10/2022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777A-D708-4ACD-88F2-CA5F4D741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147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1841-37DC-46FE-A9BC-2D2BC10A9EC7}" type="datetimeFigureOut">
              <a:rPr lang="en-ID" smtClean="0"/>
              <a:t>06/10/2022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777A-D708-4ACD-88F2-CA5F4D741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484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1841-37DC-46FE-A9BC-2D2BC10A9EC7}" type="datetimeFigureOut">
              <a:rPr lang="en-ID" smtClean="0"/>
              <a:t>06/10/2022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777A-D708-4ACD-88F2-CA5F4D741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670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1841-37DC-46FE-A9BC-2D2BC10A9EC7}" type="datetimeFigureOut">
              <a:rPr lang="en-ID" smtClean="0"/>
              <a:t>06/10/2022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777A-D708-4ACD-88F2-CA5F4D741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5410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1841-37DC-46FE-A9BC-2D2BC10A9EC7}" type="datetimeFigureOut">
              <a:rPr lang="en-ID" smtClean="0"/>
              <a:t>06/10/2022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777A-D708-4ACD-88F2-CA5F4D741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988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1841-37DC-46FE-A9BC-2D2BC10A9EC7}" type="datetimeFigureOut">
              <a:rPr lang="en-ID" smtClean="0"/>
              <a:t>06/10/2022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777A-D708-4ACD-88F2-CA5F4D741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714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1841-37DC-46FE-A9BC-2D2BC10A9EC7}" type="datetimeFigureOut">
              <a:rPr lang="en-ID" smtClean="0"/>
              <a:t>06/10/2022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777A-D708-4ACD-88F2-CA5F4D741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245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1841-37DC-46FE-A9BC-2D2BC10A9EC7}" type="datetimeFigureOut">
              <a:rPr lang="en-ID" smtClean="0"/>
              <a:t>06/10/2022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777A-D708-4ACD-88F2-CA5F4D741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261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1841-37DC-46FE-A9BC-2D2BC10A9EC7}" type="datetimeFigureOut">
              <a:rPr lang="en-ID" smtClean="0"/>
              <a:t>06/10/2022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777A-D708-4ACD-88F2-CA5F4D741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68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81841-37DC-46FE-A9BC-2D2BC10A9EC7}" type="datetimeFigureOut">
              <a:rPr lang="en-ID" smtClean="0"/>
              <a:t>06/10/2022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E777A-D708-4ACD-88F2-CA5F4D7411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8429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slide" Target="slide3.xml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hlinkClick r:id="rId2" action="ppaction://hlinksldjump"/>
            <a:extLst>
              <a:ext uri="{FF2B5EF4-FFF2-40B4-BE49-F238E27FC236}">
                <a16:creationId xmlns:a16="http://schemas.microsoft.com/office/drawing/2014/main" id="{276B6211-6BC1-4DE3-9846-B14A29406B61}"/>
              </a:ext>
            </a:extLst>
          </p:cNvPr>
          <p:cNvSpPr/>
          <p:nvPr/>
        </p:nvSpPr>
        <p:spPr>
          <a:xfrm>
            <a:off x="1389124" y="3199914"/>
            <a:ext cx="2612572" cy="1268963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Tugas</a:t>
            </a:r>
            <a:r>
              <a:rPr lang="en-US" sz="3200" dirty="0"/>
              <a:t> 1</a:t>
            </a:r>
            <a:endParaRPr lang="en-ID" sz="3200" dirty="0"/>
          </a:p>
        </p:txBody>
      </p:sp>
      <p:pic>
        <p:nvPicPr>
          <p:cNvPr id="16" name="Graphic 15" descr="Head with gears with solid fill">
            <a:extLst>
              <a:ext uri="{FF2B5EF4-FFF2-40B4-BE49-F238E27FC236}">
                <a16:creationId xmlns:a16="http://schemas.microsoft.com/office/drawing/2014/main" id="{67E6FE53-12AD-4775-AA9B-D28C406A8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9124" y="3246567"/>
            <a:ext cx="587829" cy="587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9D1F8F-6879-4607-99C3-990D3CE1A52C}"/>
              </a:ext>
            </a:extLst>
          </p:cNvPr>
          <p:cNvSpPr txBox="1"/>
          <p:nvPr/>
        </p:nvSpPr>
        <p:spPr>
          <a:xfrm>
            <a:off x="2873051" y="1228652"/>
            <a:ext cx="6363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Presentasi</a:t>
            </a:r>
            <a:r>
              <a:rPr lang="en-US" sz="3200" b="1" dirty="0"/>
              <a:t> </a:t>
            </a:r>
            <a:r>
              <a:rPr lang="en-US" sz="3200" b="1" dirty="0" err="1"/>
              <a:t>Tugas</a:t>
            </a:r>
            <a:r>
              <a:rPr lang="en-US" sz="3200" b="1" dirty="0"/>
              <a:t> </a:t>
            </a:r>
            <a:r>
              <a:rPr lang="en-US" sz="3200" b="1" dirty="0" err="1"/>
              <a:t>Materi</a:t>
            </a:r>
            <a:r>
              <a:rPr lang="en-US" sz="3200" b="1" dirty="0"/>
              <a:t> </a:t>
            </a:r>
            <a:r>
              <a:rPr lang="en-US" sz="3200" b="1" dirty="0" err="1"/>
              <a:t>Javascript</a:t>
            </a:r>
            <a:r>
              <a:rPr lang="en-US" sz="3200" b="1" dirty="0"/>
              <a:t>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EBFA36-D548-4BC6-8F1B-4FE755F5C7AD}"/>
              </a:ext>
            </a:extLst>
          </p:cNvPr>
          <p:cNvSpPr txBox="1"/>
          <p:nvPr/>
        </p:nvSpPr>
        <p:spPr>
          <a:xfrm>
            <a:off x="3567404" y="5367065"/>
            <a:ext cx="63634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Ridhwan Muhammad </a:t>
            </a:r>
            <a:r>
              <a:rPr lang="en-US" sz="3200" dirty="0" err="1"/>
              <a:t>Zaki</a:t>
            </a:r>
            <a:endParaRPr lang="en-ID" sz="3200" dirty="0"/>
          </a:p>
          <a:p>
            <a:endParaRPr lang="en-ID" sz="3200" dirty="0"/>
          </a:p>
        </p:txBody>
      </p:sp>
      <p:sp>
        <p:nvSpPr>
          <p:cNvPr id="13" name="Rectangle: Rounded Corners 12">
            <a:hlinkClick r:id="rId5" action="ppaction://hlinksldjump"/>
            <a:extLst>
              <a:ext uri="{FF2B5EF4-FFF2-40B4-BE49-F238E27FC236}">
                <a16:creationId xmlns:a16="http://schemas.microsoft.com/office/drawing/2014/main" id="{71977B9A-16A4-4C65-A535-2573C42F06BE}"/>
              </a:ext>
            </a:extLst>
          </p:cNvPr>
          <p:cNvSpPr/>
          <p:nvPr/>
        </p:nvSpPr>
        <p:spPr>
          <a:xfrm>
            <a:off x="4613211" y="3199914"/>
            <a:ext cx="2612572" cy="1268963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Tugas</a:t>
            </a:r>
            <a:r>
              <a:rPr lang="en-US" sz="3200" dirty="0"/>
              <a:t> 2</a:t>
            </a:r>
            <a:endParaRPr lang="en-ID" sz="3200" dirty="0"/>
          </a:p>
        </p:txBody>
      </p:sp>
      <p:pic>
        <p:nvPicPr>
          <p:cNvPr id="18" name="Graphic 17" descr="Monitor with solid fill">
            <a:extLst>
              <a:ext uri="{FF2B5EF4-FFF2-40B4-BE49-F238E27FC236}">
                <a16:creationId xmlns:a16="http://schemas.microsoft.com/office/drawing/2014/main" id="{FE06A135-666A-46E6-8267-3F9AE9C1E2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9246" y="3199914"/>
            <a:ext cx="584775" cy="584775"/>
          </a:xfrm>
          <a:prstGeom prst="rect">
            <a:avLst/>
          </a:prstGeom>
        </p:spPr>
      </p:pic>
      <p:sp>
        <p:nvSpPr>
          <p:cNvPr id="12" name="Rectangle: Rounded Corners 11">
            <a:hlinkClick r:id="rId8" action="ppaction://hlinksldjump"/>
            <a:extLst>
              <a:ext uri="{FF2B5EF4-FFF2-40B4-BE49-F238E27FC236}">
                <a16:creationId xmlns:a16="http://schemas.microsoft.com/office/drawing/2014/main" id="{2912654E-90D7-48AA-82ED-E4AE83263924}"/>
              </a:ext>
            </a:extLst>
          </p:cNvPr>
          <p:cNvSpPr/>
          <p:nvPr/>
        </p:nvSpPr>
        <p:spPr>
          <a:xfrm>
            <a:off x="7733523" y="3199914"/>
            <a:ext cx="2612572" cy="1268963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Tugas</a:t>
            </a:r>
            <a:r>
              <a:rPr lang="en-US" sz="3200" dirty="0"/>
              <a:t> 3</a:t>
            </a:r>
            <a:endParaRPr lang="en-ID" sz="3200" dirty="0"/>
          </a:p>
        </p:txBody>
      </p:sp>
      <p:pic>
        <p:nvPicPr>
          <p:cNvPr id="20" name="Graphic 19" descr="Internet with solid fill">
            <a:extLst>
              <a:ext uri="{FF2B5EF4-FFF2-40B4-BE49-F238E27FC236}">
                <a16:creationId xmlns:a16="http://schemas.microsoft.com/office/drawing/2014/main" id="{B9E6C841-5ABB-44A4-A7EB-6D66B93966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33523" y="3125297"/>
            <a:ext cx="734007" cy="73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4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64F68D-B8A6-4CE0-AD67-0C795254E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87" y="2010755"/>
            <a:ext cx="10183825" cy="2366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4A716E-A855-4C67-A2F7-882D9A209410}"/>
              </a:ext>
            </a:extLst>
          </p:cNvPr>
          <p:cNvSpPr txBox="1"/>
          <p:nvPr/>
        </p:nvSpPr>
        <p:spPr>
          <a:xfrm>
            <a:off x="1474235" y="1175655"/>
            <a:ext cx="3480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Tugas</a:t>
            </a:r>
            <a:r>
              <a:rPr lang="en-US" sz="4000" dirty="0"/>
              <a:t> 1</a:t>
            </a:r>
            <a:endParaRPr lang="en-ID" sz="4000" dirty="0"/>
          </a:p>
        </p:txBody>
      </p:sp>
      <p:pic>
        <p:nvPicPr>
          <p:cNvPr id="8" name="Graphic 7" descr="Back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5DC4164B-4586-460E-A3A5-205F16E14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035" y="54257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9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46FCEC-3FD6-461E-B0E3-B94733D49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2205" y="2016121"/>
            <a:ext cx="5407578" cy="24217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C2B23D-3110-4618-BF71-F91A23B2A403}"/>
              </a:ext>
            </a:extLst>
          </p:cNvPr>
          <p:cNvSpPr txBox="1"/>
          <p:nvPr/>
        </p:nvSpPr>
        <p:spPr>
          <a:xfrm>
            <a:off x="1474235" y="1175655"/>
            <a:ext cx="3480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Tugas</a:t>
            </a:r>
            <a:r>
              <a:rPr lang="en-US" sz="4000" dirty="0"/>
              <a:t> 2</a:t>
            </a:r>
            <a:endParaRPr lang="en-ID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7994B8-2D44-4779-B3BD-88709F292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900" y="3227020"/>
            <a:ext cx="3886537" cy="1204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698E76-9E40-4C6F-868C-953CD6040E0E}"/>
              </a:ext>
            </a:extLst>
          </p:cNvPr>
          <p:cNvSpPr txBox="1"/>
          <p:nvPr/>
        </p:nvSpPr>
        <p:spPr>
          <a:xfrm>
            <a:off x="8489302" y="2776629"/>
            <a:ext cx="92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  <a:endParaRPr lang="en-ID" dirty="0"/>
          </a:p>
        </p:txBody>
      </p:sp>
      <p:pic>
        <p:nvPicPr>
          <p:cNvPr id="10" name="Graphic 9" descr="Back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FEA046AE-4F89-42A3-9925-EFD376E81B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7035" y="54257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8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FE55DD-46F8-48D5-AFDE-84B25262B026}"/>
              </a:ext>
            </a:extLst>
          </p:cNvPr>
          <p:cNvSpPr txBox="1"/>
          <p:nvPr/>
        </p:nvSpPr>
        <p:spPr>
          <a:xfrm>
            <a:off x="1474235" y="1175655"/>
            <a:ext cx="3480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Tugas</a:t>
            </a:r>
            <a:r>
              <a:rPr lang="en-US" sz="4000" dirty="0"/>
              <a:t> 3</a:t>
            </a:r>
            <a:endParaRPr lang="en-ID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9479E7-198E-4303-B1AC-136981A7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9539" y="2040998"/>
            <a:ext cx="5692910" cy="23720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BE088E-C0D1-46ED-A2D8-4BD267A51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7900" y="3243460"/>
            <a:ext cx="3886537" cy="11711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242613-2930-43C1-9398-084C6459981D}"/>
              </a:ext>
            </a:extLst>
          </p:cNvPr>
          <p:cNvSpPr txBox="1"/>
          <p:nvPr/>
        </p:nvSpPr>
        <p:spPr>
          <a:xfrm>
            <a:off x="8489302" y="2776629"/>
            <a:ext cx="92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  <a:endParaRPr lang="en-ID" dirty="0"/>
          </a:p>
        </p:txBody>
      </p:sp>
      <p:pic>
        <p:nvPicPr>
          <p:cNvPr id="10" name="Graphic 9" descr="Back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5022DDF2-F1A6-4AC6-9EC9-E9C3B74A95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7035" y="54257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81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373</TotalTime>
  <Words>22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ridhwan_muhammadzaki@hotmail.com</dc:creator>
  <cp:lastModifiedBy>ridhwan_muhammadzaki@hotmail.com</cp:lastModifiedBy>
  <cp:revision>2</cp:revision>
  <dcterms:created xsi:type="dcterms:W3CDTF">2022-10-06T07:29:25Z</dcterms:created>
  <dcterms:modified xsi:type="dcterms:W3CDTF">2022-10-06T13:43:12Z</dcterms:modified>
</cp:coreProperties>
</file>