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23"/>
  </p:notesMasterIdLst>
  <p:sldIdLst>
    <p:sldId id="256" r:id="rId3"/>
    <p:sldId id="260" r:id="rId4"/>
    <p:sldId id="300" r:id="rId5"/>
    <p:sldId id="268" r:id="rId6"/>
    <p:sldId id="305" r:id="rId7"/>
    <p:sldId id="304" r:id="rId8"/>
    <p:sldId id="303" r:id="rId9"/>
    <p:sldId id="301" r:id="rId10"/>
    <p:sldId id="306" r:id="rId11"/>
    <p:sldId id="309" r:id="rId12"/>
    <p:sldId id="307" r:id="rId13"/>
    <p:sldId id="308" r:id="rId14"/>
    <p:sldId id="311" r:id="rId15"/>
    <p:sldId id="312" r:id="rId16"/>
    <p:sldId id="315" r:id="rId17"/>
    <p:sldId id="269" r:id="rId18"/>
    <p:sldId id="270" r:id="rId19"/>
    <p:sldId id="314" r:id="rId20"/>
    <p:sldId id="316" r:id="rId21"/>
    <p:sldId id="313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Paytone One" panose="020B0604020202020204" charset="0"/>
      <p:regular r:id="rId26"/>
    </p:embeddedFont>
    <p:embeddedFont>
      <p:font typeface="Questrial" pitchFamily="2" charset="0"/>
      <p:regular r:id="rId27"/>
    </p:embeddedFont>
    <p:embeddedFont>
      <p:font typeface="Roboto Slab Light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FD0A-5F45-4A37-B992-E412087232AD}" v="114" dt="2023-04-25T07:38:18.087"/>
    <p1510:client id="{38D640C0-5E60-485C-BA3E-AA777E5CA94C}" v="4" dt="2023-04-24T21:42:38.056"/>
    <p1510:client id="{3CAD015F-2485-4FCD-93F1-8747B07DCE6A}" v="185" dt="2023-04-24T22:54:00.661"/>
    <p1510:client id="{3FBB43ED-9A3F-4462-8762-9B97BDAF2A1F}" v="260" dt="2023-04-24T22:08:19.288"/>
    <p1510:client id="{51EFA6AE-9A39-4C65-8250-9BC6FE11EFC3}" v="6" dt="2023-04-24T20:44:22.804"/>
    <p1510:client id="{B2DE6C62-716D-4FA0-8FDC-319B3A96B0B1}" v="224" dt="2023-04-25T07:31:45.462"/>
    <p1510:client id="{C14BED1A-080E-4AD3-B5FC-992472D3D63F}" v="451" dt="2023-04-24T22:41:04.793"/>
    <p1510:client id="{E767FC03-6CCF-4CDE-BAF5-75174C2255D0}" v="101" dt="2023-04-24T21:20:13.529"/>
    <p1510:client id="{E7F983A4-B655-42D9-ADA6-D4C80342142A}" v="38" dt="2023-04-24T22:59:51.121"/>
  </p1510:revLst>
</p1510:revInfo>
</file>

<file path=ppt/tableStyles.xml><?xml version="1.0" encoding="utf-8"?>
<a:tblStyleLst xmlns:a="http://schemas.openxmlformats.org/drawingml/2006/main" def="{204FAD7B-2985-4C92-A0C9-3DCFB3A288A9}">
  <a:tblStyle styleId="{204FAD7B-2985-4C92-A0C9-3DCFB3A28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Dharmadhikari" userId="4a64f81808d87967" providerId="Windows Live" clId="Web-{E7F983A4-B655-42D9-ADA6-D4C80342142A}"/>
    <pc:docChg chg="addSld modSld">
      <pc:chgData name="Rohan Dharmadhikari" userId="4a64f81808d87967" providerId="Windows Live" clId="Web-{E7F983A4-B655-42D9-ADA6-D4C80342142A}" dt="2023-04-24T22:59:50.840" v="34" actId="20577"/>
      <pc:docMkLst>
        <pc:docMk/>
      </pc:docMkLst>
      <pc:sldChg chg="modSp">
        <pc:chgData name="Rohan Dharmadhikari" userId="4a64f81808d87967" providerId="Windows Live" clId="Web-{E7F983A4-B655-42D9-ADA6-D4C80342142A}" dt="2023-04-24T22:59:38.043" v="32" actId="20577"/>
        <pc:sldMkLst>
          <pc:docMk/>
          <pc:sldMk cId="2369561865" sldId="311"/>
        </pc:sldMkLst>
        <pc:spChg chg="mod">
          <ac:chgData name="Rohan Dharmadhikari" userId="4a64f81808d87967" providerId="Windows Live" clId="Web-{E7F983A4-B655-42D9-ADA6-D4C80342142A}" dt="2023-04-24T22:59:38.043" v="32" actId="20577"/>
          <ac:spMkLst>
            <pc:docMk/>
            <pc:sldMk cId="2369561865" sldId="311"/>
            <ac:spMk id="1310" creationId="{00000000-0000-0000-0000-000000000000}"/>
          </ac:spMkLst>
        </pc:spChg>
      </pc:sldChg>
      <pc:sldChg chg="modSp">
        <pc:chgData name="Rohan Dharmadhikari" userId="4a64f81808d87967" providerId="Windows Live" clId="Web-{E7F983A4-B655-42D9-ADA6-D4C80342142A}" dt="2023-04-24T22:59:50.840" v="34" actId="20577"/>
        <pc:sldMkLst>
          <pc:docMk/>
          <pc:sldMk cId="3905118630" sldId="312"/>
        </pc:sldMkLst>
        <pc:spChg chg="mod">
          <ac:chgData name="Rohan Dharmadhikari" userId="4a64f81808d87967" providerId="Windows Live" clId="Web-{E7F983A4-B655-42D9-ADA6-D4C80342142A}" dt="2023-04-24T22:59:50.840" v="34" actId="20577"/>
          <ac:spMkLst>
            <pc:docMk/>
            <pc:sldMk cId="3905118630" sldId="312"/>
            <ac:spMk id="1145" creationId="{00000000-0000-0000-0000-000000000000}"/>
          </ac:spMkLst>
        </pc:spChg>
      </pc:sldChg>
      <pc:sldChg chg="addSp delSp modSp add replId">
        <pc:chgData name="Rohan Dharmadhikari" userId="4a64f81808d87967" providerId="Windows Live" clId="Web-{E7F983A4-B655-42D9-ADA6-D4C80342142A}" dt="2023-04-24T22:58:58.667" v="31" actId="1076"/>
        <pc:sldMkLst>
          <pc:docMk/>
          <pc:sldMk cId="298018561" sldId="315"/>
        </pc:sldMkLst>
        <pc:spChg chg="mod">
          <ac:chgData name="Rohan Dharmadhikari" userId="4a64f81808d87967" providerId="Windows Live" clId="Web-{E7F983A4-B655-42D9-ADA6-D4C80342142A}" dt="2023-04-24T22:57:03.054" v="14" actId="20577"/>
          <ac:spMkLst>
            <pc:docMk/>
            <pc:sldMk cId="298018561" sldId="315"/>
            <ac:spMk id="1191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21"/>
          <ac:spMkLst>
            <pc:docMk/>
            <pc:sldMk cId="298018561" sldId="315"/>
            <ac:spMk id="1192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20"/>
          <ac:spMkLst>
            <pc:docMk/>
            <pc:sldMk cId="298018561" sldId="315"/>
            <ac:spMk id="1193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19"/>
          <ac:spMkLst>
            <pc:docMk/>
            <pc:sldMk cId="298018561" sldId="315"/>
            <ac:spMk id="1194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18"/>
          <ac:spMkLst>
            <pc:docMk/>
            <pc:sldMk cId="298018561" sldId="315"/>
            <ac:spMk id="1195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17"/>
          <ac:spMkLst>
            <pc:docMk/>
            <pc:sldMk cId="298018561" sldId="315"/>
            <ac:spMk id="1196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16"/>
          <ac:spMkLst>
            <pc:docMk/>
            <pc:sldMk cId="298018561" sldId="315"/>
            <ac:spMk id="1201" creationId="{00000000-0000-0000-0000-000000000000}"/>
          </ac:spMkLst>
        </pc:spChg>
        <pc:spChg chg="del">
          <ac:chgData name="Rohan Dharmadhikari" userId="4a64f81808d87967" providerId="Windows Live" clId="Web-{E7F983A4-B655-42D9-ADA6-D4C80342142A}" dt="2023-04-24T22:57:06.882" v="15"/>
          <ac:spMkLst>
            <pc:docMk/>
            <pc:sldMk cId="298018561" sldId="315"/>
            <ac:spMk id="1206" creationId="{00000000-0000-0000-0000-000000000000}"/>
          </ac:spMkLst>
        </pc:spChg>
        <pc:grpChg chg="del">
          <ac:chgData name="Rohan Dharmadhikari" userId="4a64f81808d87967" providerId="Windows Live" clId="Web-{E7F983A4-B655-42D9-ADA6-D4C80342142A}" dt="2023-04-24T22:57:06.882" v="22"/>
          <ac:grpSpMkLst>
            <pc:docMk/>
            <pc:sldMk cId="298018561" sldId="315"/>
            <ac:grpSpMk id="1178" creationId="{00000000-0000-0000-0000-000000000000}"/>
          </ac:grpSpMkLst>
        </pc:grpChg>
        <pc:picChg chg="add mod modCrop">
          <ac:chgData name="Rohan Dharmadhikari" userId="4a64f81808d87967" providerId="Windows Live" clId="Web-{E7F983A4-B655-42D9-ADA6-D4C80342142A}" dt="2023-04-24T22:58:58.667" v="31" actId="1076"/>
          <ac:picMkLst>
            <pc:docMk/>
            <pc:sldMk cId="298018561" sldId="315"/>
            <ac:picMk id="2" creationId="{92EC47EC-CFEA-0CB5-D36E-7A80DA49B1E5}"/>
          </ac:picMkLst>
        </pc:picChg>
      </pc:sldChg>
    </pc:docChg>
  </pc:docChgLst>
  <pc:docChgLst>
    <pc:chgData name="Soham Pyne" userId="506dde5b349b5eb9" providerId="Windows Live" clId="Web-{51EFA6AE-9A39-4C65-8250-9BC6FE11EFC3}"/>
    <pc:docChg chg="addSld delSld modSld sldOrd">
      <pc:chgData name="Soham Pyne" userId="506dde5b349b5eb9" providerId="Windows Live" clId="Web-{51EFA6AE-9A39-4C65-8250-9BC6FE11EFC3}" dt="2023-04-24T20:44:22.804" v="5" actId="1076"/>
      <pc:docMkLst>
        <pc:docMk/>
      </pc:docMkLst>
      <pc:sldChg chg="delSp modSp">
        <pc:chgData name="Soham Pyne" userId="506dde5b349b5eb9" providerId="Windows Live" clId="Web-{51EFA6AE-9A39-4C65-8250-9BC6FE11EFC3}" dt="2023-04-24T20:43:38.678" v="4"/>
        <pc:sldMkLst>
          <pc:docMk/>
          <pc:sldMk cId="0" sldId="259"/>
        </pc:sldMkLst>
        <pc:spChg chg="del mod">
          <ac:chgData name="Soham Pyne" userId="506dde5b349b5eb9" providerId="Windows Live" clId="Web-{51EFA6AE-9A39-4C65-8250-9BC6FE11EFC3}" dt="2023-04-24T20:43:38.678" v="4"/>
          <ac:spMkLst>
            <pc:docMk/>
            <pc:sldMk cId="0" sldId="259"/>
            <ac:spMk id="1018" creationId="{00000000-0000-0000-0000-000000000000}"/>
          </ac:spMkLst>
        </pc:spChg>
      </pc:sldChg>
      <pc:sldChg chg="modSp">
        <pc:chgData name="Soham Pyne" userId="506dde5b349b5eb9" providerId="Windows Live" clId="Web-{51EFA6AE-9A39-4C65-8250-9BC6FE11EFC3}" dt="2023-04-24T20:44:22.804" v="5" actId="1076"/>
        <pc:sldMkLst>
          <pc:docMk/>
          <pc:sldMk cId="573107255" sldId="300"/>
        </pc:sldMkLst>
        <pc:spChg chg="mod">
          <ac:chgData name="Soham Pyne" userId="506dde5b349b5eb9" providerId="Windows Live" clId="Web-{51EFA6AE-9A39-4C65-8250-9BC6FE11EFC3}" dt="2023-04-24T20:44:22.804" v="5" actId="1076"/>
          <ac:spMkLst>
            <pc:docMk/>
            <pc:sldMk cId="573107255" sldId="300"/>
            <ac:spMk id="1350" creationId="{00000000-0000-0000-0000-000000000000}"/>
          </ac:spMkLst>
        </pc:spChg>
      </pc:sldChg>
      <pc:sldChg chg="del">
        <pc:chgData name="Soham Pyne" userId="506dde5b349b5eb9" providerId="Windows Live" clId="Web-{51EFA6AE-9A39-4C65-8250-9BC6FE11EFC3}" dt="2023-04-24T20:42:16.971" v="2"/>
        <pc:sldMkLst>
          <pc:docMk/>
          <pc:sldMk cId="4223013710" sldId="310"/>
        </pc:sldMkLst>
      </pc:sldChg>
      <pc:sldChg chg="add ord">
        <pc:chgData name="Soham Pyne" userId="506dde5b349b5eb9" providerId="Windows Live" clId="Web-{51EFA6AE-9A39-4C65-8250-9BC6FE11EFC3}" dt="2023-04-24T20:42:13.127" v="1"/>
        <pc:sldMkLst>
          <pc:docMk/>
          <pc:sldMk cId="2369561865" sldId="311"/>
        </pc:sldMkLst>
      </pc:sldChg>
    </pc:docChg>
  </pc:docChgLst>
  <pc:docChgLst>
    <pc:chgData name="Rohan Dharmadhikari" userId="4a64f81808d87967" providerId="Windows Live" clId="Web-{B2DE6C62-716D-4FA0-8FDC-319B3A96B0B1}"/>
    <pc:docChg chg="addSld modSld">
      <pc:chgData name="Rohan Dharmadhikari" userId="4a64f81808d87967" providerId="Windows Live" clId="Web-{B2DE6C62-716D-4FA0-8FDC-319B3A96B0B1}" dt="2023-04-25T07:31:45.212" v="219" actId="20577"/>
      <pc:docMkLst>
        <pc:docMk/>
      </pc:docMkLst>
      <pc:sldChg chg="addSp delSp modSp add replId">
        <pc:chgData name="Rohan Dharmadhikari" userId="4a64f81808d87967" providerId="Windows Live" clId="Web-{B2DE6C62-716D-4FA0-8FDC-319B3A96B0B1}" dt="2023-04-25T07:31:45.212" v="219" actId="20577"/>
        <pc:sldMkLst>
          <pc:docMk/>
          <pc:sldMk cId="2326192639" sldId="316"/>
        </pc:sldMkLst>
        <pc:spChg chg="add mod">
          <ac:chgData name="Rohan Dharmadhikari" userId="4a64f81808d87967" providerId="Windows Live" clId="Web-{B2DE6C62-716D-4FA0-8FDC-319B3A96B0B1}" dt="2023-04-25T07:29:38.240" v="158" actId="14100"/>
          <ac:spMkLst>
            <pc:docMk/>
            <pc:sldMk cId="2326192639" sldId="316"/>
            <ac:spMk id="4" creationId="{95BC1913-DD4C-6B09-AA20-F4F9113F79FC}"/>
          </ac:spMkLst>
        </pc:spChg>
        <pc:spChg chg="add del mod">
          <ac:chgData name="Rohan Dharmadhikari" userId="4a64f81808d87967" providerId="Windows Live" clId="Web-{B2DE6C62-716D-4FA0-8FDC-319B3A96B0B1}" dt="2023-04-25T07:30:00.506" v="164"/>
          <ac:spMkLst>
            <pc:docMk/>
            <pc:sldMk cId="2326192639" sldId="316"/>
            <ac:spMk id="5" creationId="{01447677-6BC6-102D-DE3C-C638DD15E7E5}"/>
          </ac:spMkLst>
        </pc:spChg>
        <pc:spChg chg="add mod">
          <ac:chgData name="Rohan Dharmadhikari" userId="4a64f81808d87967" providerId="Windows Live" clId="Web-{B2DE6C62-716D-4FA0-8FDC-319B3A96B0B1}" dt="2023-04-25T07:31:45.212" v="219" actId="20577"/>
          <ac:spMkLst>
            <pc:docMk/>
            <pc:sldMk cId="2326192639" sldId="316"/>
            <ac:spMk id="6" creationId="{6F5050E5-A47F-7768-309B-17C0B3B0A3F6}"/>
          </ac:spMkLst>
        </pc:spChg>
        <pc:spChg chg="mod">
          <ac:chgData name="Rohan Dharmadhikari" userId="4a64f81808d87967" providerId="Windows Live" clId="Web-{B2DE6C62-716D-4FA0-8FDC-319B3A96B0B1}" dt="2023-04-25T07:25:48.751" v="14" actId="20577"/>
          <ac:spMkLst>
            <pc:docMk/>
            <pc:sldMk cId="2326192639" sldId="316"/>
            <ac:spMk id="1191" creationId="{00000000-0000-0000-0000-000000000000}"/>
          </ac:spMkLst>
        </pc:spChg>
        <pc:picChg chg="del">
          <ac:chgData name="Rohan Dharmadhikari" userId="4a64f81808d87967" providerId="Windows Live" clId="Web-{B2DE6C62-716D-4FA0-8FDC-319B3A96B0B1}" dt="2023-04-25T07:25:39.172" v="1"/>
          <ac:picMkLst>
            <pc:docMk/>
            <pc:sldMk cId="2326192639" sldId="316"/>
            <ac:picMk id="2" creationId="{92EC47EC-CFEA-0CB5-D36E-7A80DA49B1E5}"/>
          </ac:picMkLst>
        </pc:picChg>
      </pc:sldChg>
    </pc:docChg>
  </pc:docChgLst>
  <pc:docChgLst>
    <pc:chgData name="Rohan Dharmadhikari" userId="4a64f81808d87967" providerId="Windows Live" clId="Web-{0680FD0A-5F45-4A37-B992-E412087232AD}"/>
    <pc:docChg chg="addSld delSld modSld">
      <pc:chgData name="Rohan Dharmadhikari" userId="4a64f81808d87967" providerId="Windows Live" clId="Web-{0680FD0A-5F45-4A37-B992-E412087232AD}" dt="2023-04-25T07:38:18.087" v="107" actId="1076"/>
      <pc:docMkLst>
        <pc:docMk/>
      </pc:docMkLst>
      <pc:sldChg chg="addSp modSp">
        <pc:chgData name="Rohan Dharmadhikari" userId="4a64f81808d87967" providerId="Windows Live" clId="Web-{0680FD0A-5F45-4A37-B992-E412087232AD}" dt="2023-04-25T07:38:18.087" v="107" actId="1076"/>
        <pc:sldMkLst>
          <pc:docMk/>
          <pc:sldMk cId="2326192639" sldId="316"/>
        </pc:sldMkLst>
        <pc:spChg chg="add mod">
          <ac:chgData name="Rohan Dharmadhikari" userId="4a64f81808d87967" providerId="Windows Live" clId="Web-{0680FD0A-5F45-4A37-B992-E412087232AD}" dt="2023-04-25T07:36:15.803" v="67" actId="1076"/>
          <ac:spMkLst>
            <pc:docMk/>
            <pc:sldMk cId="2326192639" sldId="316"/>
            <ac:spMk id="2" creationId="{C6BADDCF-5B4E-CEC8-46D4-9866E09FA5B8}"/>
          </ac:spMkLst>
        </pc:spChg>
        <pc:spChg chg="add mod">
          <ac:chgData name="Rohan Dharmadhikari" userId="4a64f81808d87967" providerId="Windows Live" clId="Web-{0680FD0A-5F45-4A37-B992-E412087232AD}" dt="2023-04-25T07:37:21.711" v="90" actId="1076"/>
          <ac:spMkLst>
            <pc:docMk/>
            <pc:sldMk cId="2326192639" sldId="316"/>
            <ac:spMk id="3" creationId="{433F7F73-FC3B-27D4-2D80-AD020364AE30}"/>
          </ac:spMkLst>
        </pc:spChg>
        <pc:spChg chg="mod">
          <ac:chgData name="Rohan Dharmadhikari" userId="4a64f81808d87967" providerId="Windows Live" clId="Web-{0680FD0A-5F45-4A37-B992-E412087232AD}" dt="2023-04-25T07:34:26.316" v="41" actId="14100"/>
          <ac:spMkLst>
            <pc:docMk/>
            <pc:sldMk cId="2326192639" sldId="316"/>
            <ac:spMk id="4" creationId="{95BC1913-DD4C-6B09-AA20-F4F9113F79FC}"/>
          </ac:spMkLst>
        </pc:spChg>
        <pc:spChg chg="add mod">
          <ac:chgData name="Rohan Dharmadhikari" userId="4a64f81808d87967" providerId="Windows Live" clId="Web-{0680FD0A-5F45-4A37-B992-E412087232AD}" dt="2023-04-25T07:37:21.726" v="91" actId="1076"/>
          <ac:spMkLst>
            <pc:docMk/>
            <pc:sldMk cId="2326192639" sldId="316"/>
            <ac:spMk id="5" creationId="{09EC9F82-169E-CBA3-C993-9C8340BE2F65}"/>
          </ac:spMkLst>
        </pc:spChg>
        <pc:spChg chg="mod">
          <ac:chgData name="Rohan Dharmadhikari" userId="4a64f81808d87967" providerId="Windows Live" clId="Web-{0680FD0A-5F45-4A37-B992-E412087232AD}" dt="2023-04-25T07:38:18.087" v="107" actId="1076"/>
          <ac:spMkLst>
            <pc:docMk/>
            <pc:sldMk cId="2326192639" sldId="316"/>
            <ac:spMk id="6" creationId="{6F5050E5-A47F-7768-309B-17C0B3B0A3F6}"/>
          </ac:spMkLst>
        </pc:spChg>
        <pc:spChg chg="add mod">
          <ac:chgData name="Rohan Dharmadhikari" userId="4a64f81808d87967" providerId="Windows Live" clId="Web-{0680FD0A-5F45-4A37-B992-E412087232AD}" dt="2023-04-25T07:36:03.678" v="66" actId="14100"/>
          <ac:spMkLst>
            <pc:docMk/>
            <pc:sldMk cId="2326192639" sldId="316"/>
            <ac:spMk id="7" creationId="{234E7D13-15A9-8776-F674-FB531136E17E}"/>
          </ac:spMkLst>
        </pc:spChg>
        <pc:spChg chg="add mod">
          <ac:chgData name="Rohan Dharmadhikari" userId="4a64f81808d87967" providerId="Windows Live" clId="Web-{0680FD0A-5F45-4A37-B992-E412087232AD}" dt="2023-04-25T07:37:13.023" v="89" actId="14100"/>
          <ac:spMkLst>
            <pc:docMk/>
            <pc:sldMk cId="2326192639" sldId="316"/>
            <ac:spMk id="8" creationId="{8AAAB8D6-5F04-7899-5565-FDBB05F25E8A}"/>
          </ac:spMkLst>
        </pc:spChg>
        <pc:spChg chg="add mod">
          <ac:chgData name="Rohan Dharmadhikari" userId="4a64f81808d87967" providerId="Windows Live" clId="Web-{0680FD0A-5F45-4A37-B992-E412087232AD}" dt="2023-04-25T07:38:08.915" v="106" actId="1076"/>
          <ac:spMkLst>
            <pc:docMk/>
            <pc:sldMk cId="2326192639" sldId="316"/>
            <ac:spMk id="9" creationId="{4264AC91-062A-BAE3-9EB2-DA507AA8AD76}"/>
          </ac:spMkLst>
        </pc:spChg>
      </pc:sldChg>
      <pc:sldChg chg="add del replId">
        <pc:chgData name="Rohan Dharmadhikari" userId="4a64f81808d87967" providerId="Windows Live" clId="Web-{0680FD0A-5F45-4A37-B992-E412087232AD}" dt="2023-04-25T07:36:20.522" v="71"/>
        <pc:sldMkLst>
          <pc:docMk/>
          <pc:sldMk cId="2315885769" sldId="317"/>
        </pc:sldMkLst>
      </pc:sldChg>
    </pc:docChg>
  </pc:docChgLst>
  <pc:docChgLst>
    <pc:chgData name="Rohan Dharmadhikari" userId="4a64f81808d87967" providerId="Windows Live" clId="Web-{3FBB43ED-9A3F-4462-8762-9B97BDAF2A1F}"/>
    <pc:docChg chg="addSld delSld modSld">
      <pc:chgData name="Rohan Dharmadhikari" userId="4a64f81808d87967" providerId="Windows Live" clId="Web-{3FBB43ED-9A3F-4462-8762-9B97BDAF2A1F}" dt="2023-04-24T22:08:18.741" v="225" actId="20577"/>
      <pc:docMkLst>
        <pc:docMk/>
      </pc:docMkLst>
      <pc:sldChg chg="add del">
        <pc:chgData name="Rohan Dharmadhikari" userId="4a64f81808d87967" providerId="Windows Live" clId="Web-{3FBB43ED-9A3F-4462-8762-9B97BDAF2A1F}" dt="2023-04-24T22:08:09.303" v="222"/>
        <pc:sldMkLst>
          <pc:docMk/>
          <pc:sldMk cId="0" sldId="258"/>
        </pc:sldMkLst>
      </pc:sldChg>
      <pc:sldChg chg="del">
        <pc:chgData name="Rohan Dharmadhikari" userId="4a64f81808d87967" providerId="Windows Live" clId="Web-{3FBB43ED-9A3F-4462-8762-9B97BDAF2A1F}" dt="2023-04-24T22:08:12.647" v="223"/>
        <pc:sldMkLst>
          <pc:docMk/>
          <pc:sldMk cId="0" sldId="259"/>
        </pc:sldMkLst>
      </pc:sldChg>
      <pc:sldChg chg="modSp">
        <pc:chgData name="Rohan Dharmadhikari" userId="4a64f81808d87967" providerId="Windows Live" clId="Web-{3FBB43ED-9A3F-4462-8762-9B97BDAF2A1F}" dt="2023-04-24T22:08:18.741" v="225" actId="20577"/>
        <pc:sldMkLst>
          <pc:docMk/>
          <pc:sldMk cId="0" sldId="260"/>
        </pc:sldMkLst>
        <pc:spChg chg="mod">
          <ac:chgData name="Rohan Dharmadhikari" userId="4a64f81808d87967" providerId="Windows Live" clId="Web-{3FBB43ED-9A3F-4462-8762-9B97BDAF2A1F}" dt="2023-04-24T22:08:18.741" v="225" actId="20577"/>
          <ac:spMkLst>
            <pc:docMk/>
            <pc:sldMk cId="0" sldId="260"/>
            <ac:spMk id="1025" creationId="{00000000-0000-0000-0000-000000000000}"/>
          </ac:spMkLst>
        </pc:spChg>
      </pc:sldChg>
      <pc:sldChg chg="addSp delSp modSp">
        <pc:chgData name="Rohan Dharmadhikari" userId="4a64f81808d87967" providerId="Windows Live" clId="Web-{3FBB43ED-9A3F-4462-8762-9B97BDAF2A1F}" dt="2023-04-24T21:48:37.825" v="219"/>
        <pc:sldMkLst>
          <pc:docMk/>
          <pc:sldMk cId="2369561865" sldId="311"/>
        </pc:sldMkLst>
        <pc:spChg chg="add del mod">
          <ac:chgData name="Rohan Dharmadhikari" userId="4a64f81808d87967" providerId="Windows Live" clId="Web-{3FBB43ED-9A3F-4462-8762-9B97BDAF2A1F}" dt="2023-04-24T20:56:24.314" v="104"/>
          <ac:spMkLst>
            <pc:docMk/>
            <pc:sldMk cId="2369561865" sldId="311"/>
            <ac:spMk id="2" creationId="{83344588-A354-AFFE-5B96-BBC362E761E1}"/>
          </ac:spMkLst>
        </pc:spChg>
        <pc:spChg chg="add mod">
          <ac:chgData name="Rohan Dharmadhikari" userId="4a64f81808d87967" providerId="Windows Live" clId="Web-{3FBB43ED-9A3F-4462-8762-9B97BDAF2A1F}" dt="2023-04-24T20:59:33.724" v="184" actId="1076"/>
          <ac:spMkLst>
            <pc:docMk/>
            <pc:sldMk cId="2369561865" sldId="311"/>
            <ac:spMk id="3" creationId="{803D70CC-07C6-7530-3883-0094C81AAAA6}"/>
          </ac:spMkLst>
        </pc:spChg>
        <pc:spChg chg="add del">
          <ac:chgData name="Rohan Dharmadhikari" userId="4a64f81808d87967" providerId="Windows Live" clId="Web-{3FBB43ED-9A3F-4462-8762-9B97BDAF2A1F}" dt="2023-04-24T21:00:57.164" v="200"/>
          <ac:spMkLst>
            <pc:docMk/>
            <pc:sldMk cId="2369561865" sldId="311"/>
            <ac:spMk id="4" creationId="{0ABE9116-5715-062B-637E-DF62ACA6AE2D}"/>
          </ac:spMkLst>
        </pc:spChg>
        <pc:spChg chg="add del">
          <ac:chgData name="Rohan Dharmadhikari" userId="4a64f81808d87967" providerId="Windows Live" clId="Web-{3FBB43ED-9A3F-4462-8762-9B97BDAF2A1F}" dt="2023-04-24T21:01:00.976" v="201"/>
          <ac:spMkLst>
            <pc:docMk/>
            <pc:sldMk cId="2369561865" sldId="311"/>
            <ac:spMk id="5" creationId="{DE16793D-D240-9163-E0D1-C92940EEA3B3}"/>
          </ac:spMkLst>
        </pc:spChg>
        <pc:spChg chg="add mod">
          <ac:chgData name="Rohan Dharmadhikari" userId="4a64f81808d87967" providerId="Windows Live" clId="Web-{3FBB43ED-9A3F-4462-8762-9B97BDAF2A1F}" dt="2023-04-24T21:48:27.606" v="214" actId="20577"/>
          <ac:spMkLst>
            <pc:docMk/>
            <pc:sldMk cId="2369561865" sldId="311"/>
            <ac:spMk id="6" creationId="{F8D6887E-1BA6-2A6E-5AE0-1FBC0EDCEB85}"/>
          </ac:spMkLst>
        </pc:spChg>
        <pc:spChg chg="add del mod">
          <ac:chgData name="Rohan Dharmadhikari" userId="4a64f81808d87967" providerId="Windows Live" clId="Web-{3FBB43ED-9A3F-4462-8762-9B97BDAF2A1F}" dt="2023-04-24T21:48:29.121" v="215"/>
          <ac:spMkLst>
            <pc:docMk/>
            <pc:sldMk cId="2369561865" sldId="311"/>
            <ac:spMk id="7" creationId="{B500AAD3-D005-0487-90E3-6854B03EDA59}"/>
          </ac:spMkLst>
        </pc:spChg>
        <pc:spChg chg="mod">
          <ac:chgData name="Rohan Dharmadhikari" userId="4a64f81808d87967" providerId="Windows Live" clId="Web-{3FBB43ED-9A3F-4462-8762-9B97BDAF2A1F}" dt="2023-04-24T20:57:31.347" v="112" actId="20577"/>
          <ac:spMkLst>
            <pc:docMk/>
            <pc:sldMk cId="2369561865" sldId="311"/>
            <ac:spMk id="1291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583" v="152" actId="1076"/>
          <ac:spMkLst>
            <pc:docMk/>
            <pc:sldMk cId="2369561865" sldId="311"/>
            <ac:spMk id="1293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599" v="153" actId="1076"/>
          <ac:spMkLst>
            <pc:docMk/>
            <pc:sldMk cId="2369561865" sldId="311"/>
            <ac:spMk id="1294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614" v="154" actId="1076"/>
          <ac:spMkLst>
            <pc:docMk/>
            <pc:sldMk cId="2369561865" sldId="311"/>
            <ac:spMk id="1295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0:57:37.925" v="113"/>
          <ac:spMkLst>
            <pc:docMk/>
            <pc:sldMk cId="2369561865" sldId="311"/>
            <ac:spMk id="1296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43.178" v="186" actId="1076"/>
          <ac:spMkLst>
            <pc:docMk/>
            <pc:sldMk cId="2369561865" sldId="311"/>
            <ac:spMk id="1297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0:59:16.599" v="175"/>
          <ac:spMkLst>
            <pc:docMk/>
            <pc:sldMk cId="2369561865" sldId="311"/>
            <ac:spMk id="1298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1:48:33.872" v="218" actId="1076"/>
          <ac:spMkLst>
            <pc:docMk/>
            <pc:sldMk cId="2369561865" sldId="311"/>
            <ac:spMk id="1299" creationId="{00000000-0000-0000-0000-000000000000}"/>
          </ac:spMkLst>
        </pc:spChg>
        <pc:spChg chg="del">
          <ac:chgData name="Rohan Dharmadhikari" userId="4a64f81808d87967" providerId="Windows Live" clId="Web-{3FBB43ED-9A3F-4462-8762-9B97BDAF2A1F}" dt="2023-04-24T20:58:38.114" v="126"/>
          <ac:spMkLst>
            <pc:docMk/>
            <pc:sldMk cId="2369561865" sldId="311"/>
            <ac:spMk id="1300" creationId="{00000000-0000-0000-0000-000000000000}"/>
          </ac:spMkLst>
        </pc:spChg>
        <pc:spChg chg="del">
          <ac:chgData name="Rohan Dharmadhikari" userId="4a64f81808d87967" providerId="Windows Live" clId="Web-{3FBB43ED-9A3F-4462-8762-9B97BDAF2A1F}" dt="2023-04-24T20:58:35.410" v="125"/>
          <ac:spMkLst>
            <pc:docMk/>
            <pc:sldMk cId="2369561865" sldId="311"/>
            <ac:spMk id="1301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692" v="158" actId="1076"/>
          <ac:spMkLst>
            <pc:docMk/>
            <pc:sldMk cId="2369561865" sldId="311"/>
            <ac:spMk id="1302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708" v="159" actId="1076"/>
          <ac:spMkLst>
            <pc:docMk/>
            <pc:sldMk cId="2369561865" sldId="311"/>
            <ac:spMk id="1303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724" v="160" actId="1076"/>
          <ac:spMkLst>
            <pc:docMk/>
            <pc:sldMk cId="2369561865" sldId="311"/>
            <ac:spMk id="1304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755" v="162" actId="1076"/>
          <ac:spMkLst>
            <pc:docMk/>
            <pc:sldMk cId="2369561865" sldId="311"/>
            <ac:spMk id="1306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771" v="163" actId="1076"/>
          <ac:spMkLst>
            <pc:docMk/>
            <pc:sldMk cId="2369561865" sldId="311"/>
            <ac:spMk id="1307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48:37.825" v="219"/>
          <ac:spMkLst>
            <pc:docMk/>
            <pc:sldMk cId="2369561865" sldId="311"/>
            <ac:spMk id="1308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0:59:47.256" v="187"/>
          <ac:spMkLst>
            <pc:docMk/>
            <pc:sldMk cId="2369561865" sldId="311"/>
            <ac:spMk id="1309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1:48:19.981" v="209" actId="20577"/>
          <ac:spMkLst>
            <pc:docMk/>
            <pc:sldMk cId="2369561865" sldId="311"/>
            <ac:spMk id="1310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00:21.022" v="193"/>
          <ac:spMkLst>
            <pc:docMk/>
            <pc:sldMk cId="2369561865" sldId="311"/>
            <ac:spMk id="1311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00:18.866" v="192"/>
          <ac:spMkLst>
            <pc:docMk/>
            <pc:sldMk cId="2369561865" sldId="311"/>
            <ac:spMk id="1312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00:28.835" v="195"/>
          <ac:spMkLst>
            <pc:docMk/>
            <pc:sldMk cId="2369561865" sldId="311"/>
            <ac:spMk id="1313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00:16.632" v="191"/>
          <ac:spMkLst>
            <pc:docMk/>
            <pc:sldMk cId="2369561865" sldId="311"/>
            <ac:spMk id="1314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896" v="171" actId="1076"/>
          <ac:spMkLst>
            <pc:docMk/>
            <pc:sldMk cId="2369561865" sldId="311"/>
            <ac:spMk id="1315" creationId="{00000000-0000-0000-0000-000000000000}"/>
          </ac:spMkLst>
        </pc:spChg>
        <pc:spChg chg="mod">
          <ac:chgData name="Rohan Dharmadhikari" userId="4a64f81808d87967" providerId="Windows Live" clId="Web-{3FBB43ED-9A3F-4462-8762-9B97BDAF2A1F}" dt="2023-04-24T20:59:05.911" v="172" actId="1076"/>
          <ac:spMkLst>
            <pc:docMk/>
            <pc:sldMk cId="2369561865" sldId="311"/>
            <ac:spMk id="1316" creationId="{00000000-0000-0000-0000-000000000000}"/>
          </ac:spMkLst>
        </pc:spChg>
        <pc:spChg chg="del mod">
          <ac:chgData name="Rohan Dharmadhikari" userId="4a64f81808d87967" providerId="Windows Live" clId="Web-{3FBB43ED-9A3F-4462-8762-9B97BDAF2A1F}" dt="2023-04-24T21:48:33.700" v="216"/>
          <ac:spMkLst>
            <pc:docMk/>
            <pc:sldMk cId="2369561865" sldId="311"/>
            <ac:spMk id="1317" creationId="{00000000-0000-0000-0000-000000000000}"/>
          </ac:spMkLst>
        </pc:spChg>
        <pc:cxnChg chg="mod">
          <ac:chgData name="Rohan Dharmadhikari" userId="4a64f81808d87967" providerId="Windows Live" clId="Web-{3FBB43ED-9A3F-4462-8762-9B97BDAF2A1F}" dt="2023-04-24T20:59:05.567" v="151" actId="1076"/>
          <ac:cxnSpMkLst>
            <pc:docMk/>
            <pc:sldMk cId="2369561865" sldId="311"/>
            <ac:cxnSpMk id="1292" creationId="{00000000-0000-0000-0000-000000000000}"/>
          </ac:cxnSpMkLst>
        </pc:cxnChg>
        <pc:cxnChg chg="mod">
          <ac:chgData name="Rohan Dharmadhikari" userId="4a64f81808d87967" providerId="Windows Live" clId="Web-{3FBB43ED-9A3F-4462-8762-9B97BDAF2A1F}" dt="2023-04-24T20:59:05.739" v="161" actId="1076"/>
          <ac:cxnSpMkLst>
            <pc:docMk/>
            <pc:sldMk cId="2369561865" sldId="311"/>
            <ac:cxnSpMk id="1305" creationId="{00000000-0000-0000-0000-000000000000}"/>
          </ac:cxnSpMkLst>
        </pc:cxnChg>
      </pc:sldChg>
    </pc:docChg>
  </pc:docChgLst>
  <pc:docChgLst>
    <pc:chgData name="Rohan Dharmadhikari" userId="4a64f81808d87967" providerId="Windows Live" clId="Web-{3CAD015F-2485-4FCD-93F1-8747B07DCE6A}"/>
    <pc:docChg chg="addSld delSld modSld">
      <pc:chgData name="Rohan Dharmadhikari" userId="4a64f81808d87967" providerId="Windows Live" clId="Web-{3CAD015F-2485-4FCD-93F1-8747B07DCE6A}" dt="2023-04-24T22:54:00.020" v="174" actId="20577"/>
      <pc:docMkLst>
        <pc:docMk/>
      </pc:docMkLst>
      <pc:sldChg chg="del">
        <pc:chgData name="Rohan Dharmadhikari" userId="4a64f81808d87967" providerId="Windows Live" clId="Web-{3CAD015F-2485-4FCD-93F1-8747B07DCE6A}" dt="2023-04-24T22:43:04.231" v="1"/>
        <pc:sldMkLst>
          <pc:docMk/>
          <pc:sldMk cId="0" sldId="271"/>
        </pc:sldMkLst>
      </pc:sldChg>
      <pc:sldChg chg="del">
        <pc:chgData name="Rohan Dharmadhikari" userId="4a64f81808d87967" providerId="Windows Live" clId="Web-{3CAD015F-2485-4FCD-93F1-8747B07DCE6A}" dt="2023-04-24T22:43:04.294" v="2"/>
        <pc:sldMkLst>
          <pc:docMk/>
          <pc:sldMk cId="0" sldId="272"/>
        </pc:sldMkLst>
      </pc:sldChg>
      <pc:sldChg chg="del">
        <pc:chgData name="Rohan Dharmadhikari" userId="4a64f81808d87967" providerId="Windows Live" clId="Web-{3CAD015F-2485-4FCD-93F1-8747B07DCE6A}" dt="2023-04-24T22:43:04.309" v="3"/>
        <pc:sldMkLst>
          <pc:docMk/>
          <pc:sldMk cId="0" sldId="273"/>
        </pc:sldMkLst>
      </pc:sldChg>
      <pc:sldChg chg="del">
        <pc:chgData name="Rohan Dharmadhikari" userId="4a64f81808d87967" providerId="Windows Live" clId="Web-{3CAD015F-2485-4FCD-93F1-8747B07DCE6A}" dt="2023-04-24T22:43:04.340" v="4"/>
        <pc:sldMkLst>
          <pc:docMk/>
          <pc:sldMk cId="0" sldId="274"/>
        </pc:sldMkLst>
      </pc:sldChg>
      <pc:sldChg chg="del">
        <pc:chgData name="Rohan Dharmadhikari" userId="4a64f81808d87967" providerId="Windows Live" clId="Web-{3CAD015F-2485-4FCD-93F1-8747B07DCE6A}" dt="2023-04-24T22:43:04.356" v="5"/>
        <pc:sldMkLst>
          <pc:docMk/>
          <pc:sldMk cId="0" sldId="275"/>
        </pc:sldMkLst>
      </pc:sldChg>
      <pc:sldChg chg="del">
        <pc:chgData name="Rohan Dharmadhikari" userId="4a64f81808d87967" providerId="Windows Live" clId="Web-{3CAD015F-2485-4FCD-93F1-8747B07DCE6A}" dt="2023-04-24T22:43:06.559" v="6"/>
        <pc:sldMkLst>
          <pc:docMk/>
          <pc:sldMk cId="0" sldId="276"/>
        </pc:sldMkLst>
      </pc:sldChg>
      <pc:sldChg chg="del">
        <pc:chgData name="Rohan Dharmadhikari" userId="4a64f81808d87967" providerId="Windows Live" clId="Web-{3CAD015F-2485-4FCD-93F1-8747B07DCE6A}" dt="2023-04-24T22:43:06.575" v="7"/>
        <pc:sldMkLst>
          <pc:docMk/>
          <pc:sldMk cId="0" sldId="277"/>
        </pc:sldMkLst>
      </pc:sldChg>
      <pc:sldChg chg="del">
        <pc:chgData name="Rohan Dharmadhikari" userId="4a64f81808d87967" providerId="Windows Live" clId="Web-{3CAD015F-2485-4FCD-93F1-8747B07DCE6A}" dt="2023-04-24T22:43:08.841" v="8"/>
        <pc:sldMkLst>
          <pc:docMk/>
          <pc:sldMk cId="0" sldId="278"/>
        </pc:sldMkLst>
      </pc:sldChg>
      <pc:sldChg chg="addSp delSp modSp del">
        <pc:chgData name="Rohan Dharmadhikari" userId="4a64f81808d87967" providerId="Windows Live" clId="Web-{3CAD015F-2485-4FCD-93F1-8747B07DCE6A}" dt="2023-04-24T22:43:28.888" v="13"/>
        <pc:sldMkLst>
          <pc:docMk/>
          <pc:sldMk cId="0" sldId="279"/>
        </pc:sldMkLst>
        <pc:spChg chg="add del mod">
          <ac:chgData name="Rohan Dharmadhikari" userId="4a64f81808d87967" providerId="Windows Live" clId="Web-{3CAD015F-2485-4FCD-93F1-8747B07DCE6A}" dt="2023-04-24T22:43:18.669" v="12"/>
          <ac:spMkLst>
            <pc:docMk/>
            <pc:sldMk cId="0" sldId="279"/>
            <ac:spMk id="3" creationId="{94EFD427-DB1C-F1A3-E640-9C8C53947BD5}"/>
          </ac:spMkLst>
        </pc:spChg>
        <pc:spChg chg="del">
          <ac:chgData name="Rohan Dharmadhikari" userId="4a64f81808d87967" providerId="Windows Live" clId="Web-{3CAD015F-2485-4FCD-93F1-8747B07DCE6A}" dt="2023-04-24T22:43:15.466" v="11"/>
          <ac:spMkLst>
            <pc:docMk/>
            <pc:sldMk cId="0" sldId="279"/>
            <ac:spMk id="1329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3:15.403" v="10"/>
          <ac:spMkLst>
            <pc:docMk/>
            <pc:sldMk cId="0" sldId="279"/>
            <ac:spMk id="1330" creationId="{00000000-0000-0000-0000-000000000000}"/>
          </ac:spMkLst>
        </pc:spChg>
        <pc:grpChg chg="del">
          <ac:chgData name="Rohan Dharmadhikari" userId="4a64f81808d87967" providerId="Windows Live" clId="Web-{3CAD015F-2485-4FCD-93F1-8747B07DCE6A}" dt="2023-04-24T22:43:15.403" v="9"/>
          <ac:grpSpMkLst>
            <pc:docMk/>
            <pc:sldMk cId="0" sldId="279"/>
            <ac:grpSpMk id="1331" creationId="{00000000-0000-0000-0000-000000000000}"/>
          </ac:grpSpMkLst>
        </pc:grpChg>
      </pc:sldChg>
      <pc:sldChg chg="del">
        <pc:chgData name="Rohan Dharmadhikari" userId="4a64f81808d87967" providerId="Windows Live" clId="Web-{3CAD015F-2485-4FCD-93F1-8747B07DCE6A}" dt="2023-04-24T22:43:31.154" v="14"/>
        <pc:sldMkLst>
          <pc:docMk/>
          <pc:sldMk cId="0" sldId="280"/>
        </pc:sldMkLst>
      </pc:sldChg>
      <pc:sldChg chg="del">
        <pc:chgData name="Rohan Dharmadhikari" userId="4a64f81808d87967" providerId="Windows Live" clId="Web-{3CAD015F-2485-4FCD-93F1-8747B07DCE6A}" dt="2023-04-24T22:43:31.216" v="15"/>
        <pc:sldMkLst>
          <pc:docMk/>
          <pc:sldMk cId="0" sldId="281"/>
        </pc:sldMkLst>
      </pc:sldChg>
      <pc:sldChg chg="del">
        <pc:chgData name="Rohan Dharmadhikari" userId="4a64f81808d87967" providerId="Windows Live" clId="Web-{3CAD015F-2485-4FCD-93F1-8747B07DCE6A}" dt="2023-04-24T22:43:31.263" v="16"/>
        <pc:sldMkLst>
          <pc:docMk/>
          <pc:sldMk cId="0" sldId="282"/>
        </pc:sldMkLst>
      </pc:sldChg>
      <pc:sldChg chg="del">
        <pc:chgData name="Rohan Dharmadhikari" userId="4a64f81808d87967" providerId="Windows Live" clId="Web-{3CAD015F-2485-4FCD-93F1-8747B07DCE6A}" dt="2023-04-24T22:43:36.607" v="17"/>
        <pc:sldMkLst>
          <pc:docMk/>
          <pc:sldMk cId="0" sldId="283"/>
        </pc:sldMkLst>
      </pc:sldChg>
      <pc:sldChg chg="del">
        <pc:chgData name="Rohan Dharmadhikari" userId="4a64f81808d87967" providerId="Windows Live" clId="Web-{3CAD015F-2485-4FCD-93F1-8747B07DCE6A}" dt="2023-04-24T22:43:38.841" v="18"/>
        <pc:sldMkLst>
          <pc:docMk/>
          <pc:sldMk cId="0" sldId="284"/>
        </pc:sldMkLst>
      </pc:sldChg>
      <pc:sldChg chg="del">
        <pc:chgData name="Rohan Dharmadhikari" userId="4a64f81808d87967" providerId="Windows Live" clId="Web-{3CAD015F-2485-4FCD-93F1-8747B07DCE6A}" dt="2023-04-24T22:43:38.904" v="19"/>
        <pc:sldMkLst>
          <pc:docMk/>
          <pc:sldMk cId="0" sldId="285"/>
        </pc:sldMkLst>
      </pc:sldChg>
      <pc:sldChg chg="del">
        <pc:chgData name="Rohan Dharmadhikari" userId="4a64f81808d87967" providerId="Windows Live" clId="Web-{3CAD015F-2485-4FCD-93F1-8747B07DCE6A}" dt="2023-04-24T22:43:38.951" v="20"/>
        <pc:sldMkLst>
          <pc:docMk/>
          <pc:sldMk cId="0" sldId="286"/>
        </pc:sldMkLst>
      </pc:sldChg>
      <pc:sldChg chg="del">
        <pc:chgData name="Rohan Dharmadhikari" userId="4a64f81808d87967" providerId="Windows Live" clId="Web-{3CAD015F-2485-4FCD-93F1-8747B07DCE6A}" dt="2023-04-24T22:43:41.295" v="21"/>
        <pc:sldMkLst>
          <pc:docMk/>
          <pc:sldMk cId="0" sldId="287"/>
        </pc:sldMkLst>
      </pc:sldChg>
      <pc:sldChg chg="del">
        <pc:chgData name="Rohan Dharmadhikari" userId="4a64f81808d87967" providerId="Windows Live" clId="Web-{3CAD015F-2485-4FCD-93F1-8747B07DCE6A}" dt="2023-04-24T22:43:43.467" v="22"/>
        <pc:sldMkLst>
          <pc:docMk/>
          <pc:sldMk cId="0" sldId="288"/>
        </pc:sldMkLst>
      </pc:sldChg>
      <pc:sldChg chg="del">
        <pc:chgData name="Rohan Dharmadhikari" userId="4a64f81808d87967" providerId="Windows Live" clId="Web-{3CAD015F-2485-4FCD-93F1-8747B07DCE6A}" dt="2023-04-24T22:43:45.451" v="23"/>
        <pc:sldMkLst>
          <pc:docMk/>
          <pc:sldMk cId="0" sldId="289"/>
        </pc:sldMkLst>
      </pc:sldChg>
      <pc:sldChg chg="del">
        <pc:chgData name="Rohan Dharmadhikari" userId="4a64f81808d87967" providerId="Windows Live" clId="Web-{3CAD015F-2485-4FCD-93F1-8747B07DCE6A}" dt="2023-04-24T22:43:50.467" v="33"/>
        <pc:sldMkLst>
          <pc:docMk/>
          <pc:sldMk cId="0" sldId="290"/>
        </pc:sldMkLst>
      </pc:sldChg>
      <pc:sldChg chg="del">
        <pc:chgData name="Rohan Dharmadhikari" userId="4a64f81808d87967" providerId="Windows Live" clId="Web-{3CAD015F-2485-4FCD-93F1-8747B07DCE6A}" dt="2023-04-24T22:43:50.451" v="32"/>
        <pc:sldMkLst>
          <pc:docMk/>
          <pc:sldMk cId="0" sldId="291"/>
        </pc:sldMkLst>
      </pc:sldChg>
      <pc:sldChg chg="del">
        <pc:chgData name="Rohan Dharmadhikari" userId="4a64f81808d87967" providerId="Windows Live" clId="Web-{3CAD015F-2485-4FCD-93F1-8747B07DCE6A}" dt="2023-04-24T22:43:50.435" v="31"/>
        <pc:sldMkLst>
          <pc:docMk/>
          <pc:sldMk cId="0" sldId="292"/>
        </pc:sldMkLst>
      </pc:sldChg>
      <pc:sldChg chg="del">
        <pc:chgData name="Rohan Dharmadhikari" userId="4a64f81808d87967" providerId="Windows Live" clId="Web-{3CAD015F-2485-4FCD-93F1-8747B07DCE6A}" dt="2023-04-24T22:43:50.404" v="30"/>
        <pc:sldMkLst>
          <pc:docMk/>
          <pc:sldMk cId="0" sldId="293"/>
        </pc:sldMkLst>
      </pc:sldChg>
      <pc:sldChg chg="del">
        <pc:chgData name="Rohan Dharmadhikari" userId="4a64f81808d87967" providerId="Windows Live" clId="Web-{3CAD015F-2485-4FCD-93F1-8747B07DCE6A}" dt="2023-04-24T22:43:50.389" v="29"/>
        <pc:sldMkLst>
          <pc:docMk/>
          <pc:sldMk cId="0" sldId="294"/>
        </pc:sldMkLst>
      </pc:sldChg>
      <pc:sldChg chg="del">
        <pc:chgData name="Rohan Dharmadhikari" userId="4a64f81808d87967" providerId="Windows Live" clId="Web-{3CAD015F-2485-4FCD-93F1-8747B07DCE6A}" dt="2023-04-24T22:43:50.357" v="28"/>
        <pc:sldMkLst>
          <pc:docMk/>
          <pc:sldMk cId="0" sldId="295"/>
        </pc:sldMkLst>
      </pc:sldChg>
      <pc:sldChg chg="del">
        <pc:chgData name="Rohan Dharmadhikari" userId="4a64f81808d87967" providerId="Windows Live" clId="Web-{3CAD015F-2485-4FCD-93F1-8747B07DCE6A}" dt="2023-04-24T22:43:50.326" v="27"/>
        <pc:sldMkLst>
          <pc:docMk/>
          <pc:sldMk cId="0" sldId="296"/>
        </pc:sldMkLst>
      </pc:sldChg>
      <pc:sldChg chg="del">
        <pc:chgData name="Rohan Dharmadhikari" userId="4a64f81808d87967" providerId="Windows Live" clId="Web-{3CAD015F-2485-4FCD-93F1-8747B07DCE6A}" dt="2023-04-24T22:43:50.295" v="26"/>
        <pc:sldMkLst>
          <pc:docMk/>
          <pc:sldMk cId="0" sldId="297"/>
        </pc:sldMkLst>
      </pc:sldChg>
      <pc:sldChg chg="del">
        <pc:chgData name="Rohan Dharmadhikari" userId="4a64f81808d87967" providerId="Windows Live" clId="Web-{3CAD015F-2485-4FCD-93F1-8747B07DCE6A}" dt="2023-04-24T22:43:50.279" v="25"/>
        <pc:sldMkLst>
          <pc:docMk/>
          <pc:sldMk cId="0" sldId="298"/>
        </pc:sldMkLst>
      </pc:sldChg>
      <pc:sldChg chg="del">
        <pc:chgData name="Rohan Dharmadhikari" userId="4a64f81808d87967" providerId="Windows Live" clId="Web-{3CAD015F-2485-4FCD-93F1-8747B07DCE6A}" dt="2023-04-24T22:43:50.264" v="24"/>
        <pc:sldMkLst>
          <pc:docMk/>
          <pc:sldMk cId="0" sldId="299"/>
        </pc:sldMkLst>
      </pc:sldChg>
      <pc:sldChg chg="del">
        <pc:chgData name="Rohan Dharmadhikari" userId="4a64f81808d87967" providerId="Windows Live" clId="Web-{3CAD015F-2485-4FCD-93F1-8747B07DCE6A}" dt="2023-04-24T22:43:01.247" v="0"/>
        <pc:sldMkLst>
          <pc:docMk/>
          <pc:sldMk cId="1297054480" sldId="302"/>
        </pc:sldMkLst>
      </pc:sldChg>
      <pc:sldChg chg="modSp">
        <pc:chgData name="Rohan Dharmadhikari" userId="4a64f81808d87967" providerId="Windows Live" clId="Web-{3CAD015F-2485-4FCD-93F1-8747B07DCE6A}" dt="2023-04-24T22:54:00.020" v="174" actId="20577"/>
        <pc:sldMkLst>
          <pc:docMk/>
          <pc:sldMk cId="106725156" sldId="305"/>
        </pc:sldMkLst>
        <pc:spChg chg="mod">
          <ac:chgData name="Rohan Dharmadhikari" userId="4a64f81808d87967" providerId="Windows Live" clId="Web-{3CAD015F-2485-4FCD-93F1-8747B07DCE6A}" dt="2023-04-24T22:54:00.020" v="174" actId="20577"/>
          <ac:spMkLst>
            <pc:docMk/>
            <pc:sldMk cId="106725156" sldId="305"/>
            <ac:spMk id="1069" creationId="{00000000-0000-0000-0000-000000000000}"/>
          </ac:spMkLst>
        </pc:spChg>
      </pc:sldChg>
      <pc:sldChg chg="delSp modSp add replId">
        <pc:chgData name="Rohan Dharmadhikari" userId="4a64f81808d87967" providerId="Windows Live" clId="Web-{3CAD015F-2485-4FCD-93F1-8747B07DCE6A}" dt="2023-04-24T22:44:48.567" v="56" actId="1076"/>
        <pc:sldMkLst>
          <pc:docMk/>
          <pc:sldMk cId="2796636644" sldId="313"/>
        </pc:sldMkLst>
        <pc:spChg chg="mod">
          <ac:chgData name="Rohan Dharmadhikari" userId="4a64f81808d87967" providerId="Windows Live" clId="Web-{3CAD015F-2485-4FCD-93F1-8747B07DCE6A}" dt="2023-04-24T22:44:48.567" v="56" actId="1076"/>
          <ac:spMkLst>
            <pc:docMk/>
            <pc:sldMk cId="2796636644" sldId="313"/>
            <ac:spMk id="1191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8"/>
          <ac:spMkLst>
            <pc:docMk/>
            <pc:sldMk cId="2796636644" sldId="313"/>
            <ac:spMk id="1192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7"/>
          <ac:spMkLst>
            <pc:docMk/>
            <pc:sldMk cId="2796636644" sldId="313"/>
            <ac:spMk id="1193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6"/>
          <ac:spMkLst>
            <pc:docMk/>
            <pc:sldMk cId="2796636644" sldId="313"/>
            <ac:spMk id="1194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5"/>
          <ac:spMkLst>
            <pc:docMk/>
            <pc:sldMk cId="2796636644" sldId="313"/>
            <ac:spMk id="1195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4"/>
          <ac:spMkLst>
            <pc:docMk/>
            <pc:sldMk cId="2796636644" sldId="313"/>
            <ac:spMk id="1196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3"/>
          <ac:spMkLst>
            <pc:docMk/>
            <pc:sldMk cId="2796636644" sldId="313"/>
            <ac:spMk id="1201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4:23.989" v="42"/>
          <ac:spMkLst>
            <pc:docMk/>
            <pc:sldMk cId="2796636644" sldId="313"/>
            <ac:spMk id="1206" creationId="{00000000-0000-0000-0000-000000000000}"/>
          </ac:spMkLst>
        </pc:spChg>
        <pc:grpChg chg="del">
          <ac:chgData name="Rohan Dharmadhikari" userId="4a64f81808d87967" providerId="Windows Live" clId="Web-{3CAD015F-2485-4FCD-93F1-8747B07DCE6A}" dt="2023-04-24T22:44:23.989" v="49"/>
          <ac:grpSpMkLst>
            <pc:docMk/>
            <pc:sldMk cId="2796636644" sldId="313"/>
            <ac:grpSpMk id="1178" creationId="{00000000-0000-0000-0000-000000000000}"/>
          </ac:grpSpMkLst>
        </pc:grpChg>
      </pc:sldChg>
      <pc:sldChg chg="addSp delSp modSp add replId">
        <pc:chgData name="Rohan Dharmadhikari" userId="4a64f81808d87967" providerId="Windows Live" clId="Web-{3CAD015F-2485-4FCD-93F1-8747B07DCE6A}" dt="2023-04-24T22:52:31.002" v="172" actId="1076"/>
        <pc:sldMkLst>
          <pc:docMk/>
          <pc:sldMk cId="987610449" sldId="314"/>
        </pc:sldMkLst>
        <pc:spChg chg="del">
          <ac:chgData name="Rohan Dharmadhikari" userId="4a64f81808d87967" providerId="Windows Live" clId="Web-{3CAD015F-2485-4FCD-93F1-8747B07DCE6A}" dt="2023-04-24T22:45:37.288" v="73"/>
          <ac:spMkLst>
            <pc:docMk/>
            <pc:sldMk cId="987610449" sldId="314"/>
            <ac:spMk id="3" creationId="{803D70CC-07C6-7530-3883-0094C81AAAA6}"/>
          </ac:spMkLst>
        </pc:spChg>
        <pc:spChg chg="add del mod">
          <ac:chgData name="Rohan Dharmadhikari" userId="4a64f81808d87967" providerId="Windows Live" clId="Web-{3CAD015F-2485-4FCD-93F1-8747B07DCE6A}" dt="2023-04-24T22:47:12.212" v="104"/>
          <ac:spMkLst>
            <pc:docMk/>
            <pc:sldMk cId="987610449" sldId="314"/>
            <ac:spMk id="5" creationId="{3E0D002F-6034-E3D9-8AE9-54185BD8E51F}"/>
          </ac:spMkLst>
        </pc:spChg>
        <pc:spChg chg="del">
          <ac:chgData name="Rohan Dharmadhikari" userId="4a64f81808d87967" providerId="Windows Live" clId="Web-{3CAD015F-2485-4FCD-93F1-8747B07DCE6A}" dt="2023-04-24T22:45:37.288" v="72"/>
          <ac:spMkLst>
            <pc:docMk/>
            <pc:sldMk cId="987610449" sldId="314"/>
            <ac:spMk id="6" creationId="{F8D6887E-1BA6-2A6E-5AE0-1FBC0EDCEB85}"/>
          </ac:spMkLst>
        </pc:spChg>
        <pc:spChg chg="add mod">
          <ac:chgData name="Rohan Dharmadhikari" userId="4a64f81808d87967" providerId="Windows Live" clId="Web-{3CAD015F-2485-4FCD-93F1-8747B07DCE6A}" dt="2023-04-24T22:51:19.782" v="156" actId="14100"/>
          <ac:spMkLst>
            <pc:docMk/>
            <pc:sldMk cId="987610449" sldId="314"/>
            <ac:spMk id="8" creationId="{3F4BF5C8-8EF7-EC06-AEF5-06A1C6CAF961}"/>
          </ac:spMkLst>
        </pc:spChg>
        <pc:spChg chg="add mod">
          <ac:chgData name="Rohan Dharmadhikari" userId="4a64f81808d87967" providerId="Windows Live" clId="Web-{3CAD015F-2485-4FCD-93F1-8747B07DCE6A}" dt="2023-04-24T22:51:34.204" v="160" actId="1076"/>
          <ac:spMkLst>
            <pc:docMk/>
            <pc:sldMk cId="987610449" sldId="314"/>
            <ac:spMk id="11" creationId="{07F650CE-000A-BA19-094A-5E0E3F90EE49}"/>
          </ac:spMkLst>
        </pc:spChg>
        <pc:spChg chg="add mod">
          <ac:chgData name="Rohan Dharmadhikari" userId="4a64f81808d87967" providerId="Windows Live" clId="Web-{3CAD015F-2485-4FCD-93F1-8747B07DCE6A}" dt="2023-04-24T22:52:25.299" v="170" actId="1076"/>
          <ac:spMkLst>
            <pc:docMk/>
            <pc:sldMk cId="987610449" sldId="314"/>
            <ac:spMk id="12" creationId="{62B57FA8-7DED-426A-2944-A3A227E2D68F}"/>
          </ac:spMkLst>
        </pc:spChg>
        <pc:spChg chg="mod">
          <ac:chgData name="Rohan Dharmadhikari" userId="4a64f81808d87967" providerId="Windows Live" clId="Web-{3CAD015F-2485-4FCD-93F1-8747B07DCE6A}" dt="2023-04-24T22:45:33.459" v="71" actId="20577"/>
          <ac:spMkLst>
            <pc:docMk/>
            <pc:sldMk cId="987610449" sldId="314"/>
            <ac:spMk id="1291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7"/>
          <ac:spMkLst>
            <pc:docMk/>
            <pc:sldMk cId="987610449" sldId="314"/>
            <ac:spMk id="1293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6"/>
          <ac:spMkLst>
            <pc:docMk/>
            <pc:sldMk cId="987610449" sldId="314"/>
            <ac:spMk id="1294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5"/>
          <ac:spMkLst>
            <pc:docMk/>
            <pc:sldMk cId="987610449" sldId="314"/>
            <ac:spMk id="1295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4"/>
          <ac:spMkLst>
            <pc:docMk/>
            <pc:sldMk cId="987610449" sldId="314"/>
            <ac:spMk id="1297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3"/>
          <ac:spMkLst>
            <pc:docMk/>
            <pc:sldMk cId="987610449" sldId="314"/>
            <ac:spMk id="1299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2"/>
          <ac:spMkLst>
            <pc:docMk/>
            <pc:sldMk cId="987610449" sldId="314"/>
            <ac:spMk id="1302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1"/>
          <ac:spMkLst>
            <pc:docMk/>
            <pc:sldMk cId="987610449" sldId="314"/>
            <ac:spMk id="1303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80"/>
          <ac:spMkLst>
            <pc:docMk/>
            <pc:sldMk cId="987610449" sldId="314"/>
            <ac:spMk id="1304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78"/>
          <ac:spMkLst>
            <pc:docMk/>
            <pc:sldMk cId="987610449" sldId="314"/>
            <ac:spMk id="1306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77"/>
          <ac:spMkLst>
            <pc:docMk/>
            <pc:sldMk cId="987610449" sldId="314"/>
            <ac:spMk id="1307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76"/>
          <ac:spMkLst>
            <pc:docMk/>
            <pc:sldMk cId="987610449" sldId="314"/>
            <ac:spMk id="1310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75"/>
          <ac:spMkLst>
            <pc:docMk/>
            <pc:sldMk cId="987610449" sldId="314"/>
            <ac:spMk id="1315" creationId="{00000000-0000-0000-0000-000000000000}"/>
          </ac:spMkLst>
        </pc:spChg>
        <pc:spChg chg="del">
          <ac:chgData name="Rohan Dharmadhikari" userId="4a64f81808d87967" providerId="Windows Live" clId="Web-{3CAD015F-2485-4FCD-93F1-8747B07DCE6A}" dt="2023-04-24T22:45:37.288" v="74"/>
          <ac:spMkLst>
            <pc:docMk/>
            <pc:sldMk cId="987610449" sldId="314"/>
            <ac:spMk id="1316" creationId="{00000000-0000-0000-0000-000000000000}"/>
          </ac:spMkLst>
        </pc:spChg>
        <pc:picChg chg="add del mod">
          <ac:chgData name="Rohan Dharmadhikari" userId="4a64f81808d87967" providerId="Windows Live" clId="Web-{3CAD015F-2485-4FCD-93F1-8747B07DCE6A}" dt="2023-04-24T22:46:01.241" v="92"/>
          <ac:picMkLst>
            <pc:docMk/>
            <pc:sldMk cId="987610449" sldId="314"/>
            <ac:picMk id="2" creationId="{DE403FA4-1A19-F900-DECD-957F67EF0620}"/>
          </ac:picMkLst>
        </pc:picChg>
        <pc:picChg chg="add del mod modCrop">
          <ac:chgData name="Rohan Dharmadhikari" userId="4a64f81808d87967" providerId="Windows Live" clId="Web-{3CAD015F-2485-4FCD-93F1-8747B07DCE6A}" dt="2023-04-24T22:47:46.416" v="113"/>
          <ac:picMkLst>
            <pc:docMk/>
            <pc:sldMk cId="987610449" sldId="314"/>
            <ac:picMk id="4" creationId="{4FF8E053-B9A8-3704-B6E0-E163991A4717}"/>
          </ac:picMkLst>
        </pc:picChg>
        <pc:picChg chg="add mod">
          <ac:chgData name="Rohan Dharmadhikari" userId="4a64f81808d87967" providerId="Windows Live" clId="Web-{3CAD015F-2485-4FCD-93F1-8747B07DCE6A}" dt="2023-04-24T22:51:13.532" v="151" actId="1076"/>
          <ac:picMkLst>
            <pc:docMk/>
            <pc:sldMk cId="987610449" sldId="314"/>
            <ac:picMk id="9" creationId="{314A9E7B-FC00-046A-B5CC-98C62A66D0E2}"/>
          </ac:picMkLst>
        </pc:picChg>
        <pc:picChg chg="add mod">
          <ac:chgData name="Rohan Dharmadhikari" userId="4a64f81808d87967" providerId="Windows Live" clId="Web-{3CAD015F-2485-4FCD-93F1-8747B07DCE6A}" dt="2023-04-24T22:51:13.547" v="152" actId="1076"/>
          <ac:picMkLst>
            <pc:docMk/>
            <pc:sldMk cId="987610449" sldId="314"/>
            <ac:picMk id="10" creationId="{E0629008-8055-067C-711E-D45CE94A84A5}"/>
          </ac:picMkLst>
        </pc:picChg>
        <pc:picChg chg="add mod">
          <ac:chgData name="Rohan Dharmadhikari" userId="4a64f81808d87967" providerId="Windows Live" clId="Web-{3CAD015F-2485-4FCD-93F1-8747B07DCE6A}" dt="2023-04-24T22:52:31.002" v="172" actId="1076"/>
          <ac:picMkLst>
            <pc:docMk/>
            <pc:sldMk cId="987610449" sldId="314"/>
            <ac:picMk id="13" creationId="{F286350E-1CD7-29CC-8E2C-B685F3A03AA9}"/>
          </ac:picMkLst>
        </pc:picChg>
        <pc:cxnChg chg="del">
          <ac:chgData name="Rohan Dharmadhikari" userId="4a64f81808d87967" providerId="Windows Live" clId="Web-{3CAD015F-2485-4FCD-93F1-8747B07DCE6A}" dt="2023-04-24T22:45:37.288" v="88"/>
          <ac:cxnSpMkLst>
            <pc:docMk/>
            <pc:sldMk cId="987610449" sldId="314"/>
            <ac:cxnSpMk id="1292" creationId="{00000000-0000-0000-0000-000000000000}"/>
          </ac:cxnSpMkLst>
        </pc:cxnChg>
        <pc:cxnChg chg="del">
          <ac:chgData name="Rohan Dharmadhikari" userId="4a64f81808d87967" providerId="Windows Live" clId="Web-{3CAD015F-2485-4FCD-93F1-8747B07DCE6A}" dt="2023-04-24T22:45:37.288" v="79"/>
          <ac:cxnSpMkLst>
            <pc:docMk/>
            <pc:sldMk cId="987610449" sldId="314"/>
            <ac:cxnSpMk id="1305" creationId="{00000000-0000-0000-0000-000000000000}"/>
          </ac:cxnSpMkLst>
        </pc:cxnChg>
      </pc:sldChg>
    </pc:docChg>
  </pc:docChgLst>
  <pc:docChgLst>
    <pc:chgData name="Rohan Dharmadhikari" userId="4a64f81808d87967" providerId="Windows Live" clId="Web-{C14BED1A-080E-4AD3-B5FC-992472D3D63F}"/>
    <pc:docChg chg="modSld sldOrd">
      <pc:chgData name="Rohan Dharmadhikari" userId="4a64f81808d87967" providerId="Windows Live" clId="Web-{C14BED1A-080E-4AD3-B5FC-992472D3D63F}" dt="2023-04-24T22:41:04.793" v="414" actId="1076"/>
      <pc:docMkLst>
        <pc:docMk/>
      </pc:docMkLst>
      <pc:sldChg chg="addSp delSp modSp ord">
        <pc:chgData name="Rohan Dharmadhikari" userId="4a64f81808d87967" providerId="Windows Live" clId="Web-{C14BED1A-080E-4AD3-B5FC-992472D3D63F}" dt="2023-04-24T22:35:01.733" v="359"/>
        <pc:sldMkLst>
          <pc:docMk/>
          <pc:sldMk cId="0" sldId="269"/>
        </pc:sldMkLst>
        <pc:spChg chg="add del">
          <ac:chgData name="Rohan Dharmadhikari" userId="4a64f81808d87967" providerId="Windows Live" clId="Web-{C14BED1A-080E-4AD3-B5FC-992472D3D63F}" dt="2023-04-24T22:30:07.673" v="294"/>
          <ac:spMkLst>
            <pc:docMk/>
            <pc:sldMk cId="0" sldId="269"/>
            <ac:spMk id="3" creationId="{D376EBEC-FCCF-9461-E075-529E8F795615}"/>
          </ac:spMkLst>
        </pc:spChg>
        <pc:spChg chg="mod">
          <ac:chgData name="Rohan Dharmadhikari" userId="4a64f81808d87967" providerId="Windows Live" clId="Web-{C14BED1A-080E-4AD3-B5FC-992472D3D63F}" dt="2023-04-24T22:31:00.316" v="312" actId="20577"/>
          <ac:spMkLst>
            <pc:docMk/>
            <pc:sldMk cId="0" sldId="269"/>
            <ac:spMk id="1179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0:22.939" v="298" actId="20577"/>
          <ac:spMkLst>
            <pc:docMk/>
            <pc:sldMk cId="0" sldId="269"/>
            <ac:spMk id="1180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1:03.441" v="313"/>
          <ac:spMkLst>
            <pc:docMk/>
            <pc:sldMk cId="0" sldId="269"/>
            <ac:spMk id="1181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1:13.941" v="316"/>
          <ac:spMkLst>
            <pc:docMk/>
            <pc:sldMk cId="0" sldId="269"/>
            <ac:spMk id="1182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2:07.787" v="334" actId="20577"/>
          <ac:spMkLst>
            <pc:docMk/>
            <pc:sldMk cId="0" sldId="269"/>
            <ac:spMk id="1183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1:54.349" v="331"/>
          <ac:spMkLst>
            <pc:docMk/>
            <pc:sldMk cId="0" sldId="269"/>
            <ac:spMk id="1184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2:07.974" v="335"/>
          <ac:spMkLst>
            <pc:docMk/>
            <pc:sldMk cId="0" sldId="269"/>
            <ac:spMk id="1185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2:11.724" v="336"/>
          <ac:spMkLst>
            <pc:docMk/>
            <pc:sldMk cId="0" sldId="269"/>
            <ac:spMk id="1186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4:53.357" v="357"/>
          <ac:spMkLst>
            <pc:docMk/>
            <pc:sldMk cId="0" sldId="269"/>
            <ac:spMk id="1187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4:52.779" v="356" actId="20577"/>
          <ac:spMkLst>
            <pc:docMk/>
            <pc:sldMk cId="0" sldId="269"/>
            <ac:spMk id="1188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4:57.889" v="358"/>
          <ac:spMkLst>
            <pc:docMk/>
            <pc:sldMk cId="0" sldId="269"/>
            <ac:spMk id="1189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5:01.733" v="359"/>
          <ac:spMkLst>
            <pc:docMk/>
            <pc:sldMk cId="0" sldId="269"/>
            <ac:spMk id="1190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7:19.745" v="243" actId="20577"/>
          <ac:spMkLst>
            <pc:docMk/>
            <pc:sldMk cId="0" sldId="269"/>
            <ac:spMk id="1191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48.297" v="202" actId="20577"/>
          <ac:spMkLst>
            <pc:docMk/>
            <pc:sldMk cId="0" sldId="269"/>
            <ac:spMk id="1192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9:21.703" v="286" actId="20577"/>
          <ac:spMkLst>
            <pc:docMk/>
            <pc:sldMk cId="0" sldId="269"/>
            <ac:spMk id="1193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9:11.624" v="284" actId="20577"/>
          <ac:spMkLst>
            <pc:docMk/>
            <pc:sldMk cId="0" sldId="269"/>
            <ac:spMk id="1194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9:15.562" v="285" actId="20577"/>
          <ac:spMkLst>
            <pc:docMk/>
            <pc:sldMk cId="0" sldId="269"/>
            <ac:spMk id="1195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9:27.390" v="287" actId="20577"/>
          <ac:spMkLst>
            <pc:docMk/>
            <pc:sldMk cId="0" sldId="269"/>
            <ac:spMk id="1196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25.321" v="228"/>
          <ac:spMkLst>
            <pc:docMk/>
            <pc:sldMk cId="0" sldId="269"/>
            <ac:spMk id="1197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24.103" v="227"/>
          <ac:spMkLst>
            <pc:docMk/>
            <pc:sldMk cId="0" sldId="269"/>
            <ac:spMk id="1198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28.837" v="229"/>
          <ac:spMkLst>
            <pc:docMk/>
            <pc:sldMk cId="0" sldId="269"/>
            <ac:spMk id="1199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34.291" v="230"/>
          <ac:spMkLst>
            <pc:docMk/>
            <pc:sldMk cId="0" sldId="269"/>
            <ac:spMk id="1200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6:03.602" v="215" actId="20577"/>
          <ac:spMkLst>
            <pc:docMk/>
            <pc:sldMk cId="0" sldId="269"/>
            <ac:spMk id="1201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41.791" v="232"/>
          <ac:spMkLst>
            <pc:docMk/>
            <pc:sldMk cId="0" sldId="269"/>
            <ac:spMk id="1202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38.759" v="231"/>
          <ac:spMkLst>
            <pc:docMk/>
            <pc:sldMk cId="0" sldId="269"/>
            <ac:spMk id="1203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45.775" v="233"/>
          <ac:spMkLst>
            <pc:docMk/>
            <pc:sldMk cId="0" sldId="269"/>
            <ac:spMk id="1204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49.150" v="234"/>
          <ac:spMkLst>
            <pc:docMk/>
            <pc:sldMk cId="0" sldId="269"/>
            <ac:spMk id="1205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32:21.256" v="339" actId="20577"/>
          <ac:spMkLst>
            <pc:docMk/>
            <pc:sldMk cId="0" sldId="269"/>
            <ac:spMk id="1206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54.338" v="236"/>
          <ac:spMkLst>
            <pc:docMk/>
            <pc:sldMk cId="0" sldId="269"/>
            <ac:spMk id="1207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6:52.729" v="235"/>
          <ac:spMkLst>
            <pc:docMk/>
            <pc:sldMk cId="0" sldId="269"/>
            <ac:spMk id="1208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7:00.010" v="237"/>
          <ac:spMkLst>
            <pc:docMk/>
            <pc:sldMk cId="0" sldId="269"/>
            <ac:spMk id="1209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27:04.932" v="238"/>
          <ac:spMkLst>
            <pc:docMk/>
            <pc:sldMk cId="0" sldId="269"/>
            <ac:spMk id="1210" creationId="{00000000-0000-0000-0000-000000000000}"/>
          </ac:spMkLst>
        </pc:spChg>
        <pc:grpChg chg="mod">
          <ac:chgData name="Rohan Dharmadhikari" userId="4a64f81808d87967" providerId="Windows Live" clId="Web-{C14BED1A-080E-4AD3-B5FC-992472D3D63F}" dt="2023-04-24T22:31:05.597" v="315" actId="1076"/>
          <ac:grpSpMkLst>
            <pc:docMk/>
            <pc:sldMk cId="0" sldId="269"/>
            <ac:grpSpMk id="1178" creationId="{00000000-0000-0000-0000-000000000000}"/>
          </ac:grpSpMkLst>
        </pc:grpChg>
      </pc:sldChg>
      <pc:sldChg chg="addSp delSp modSp">
        <pc:chgData name="Rohan Dharmadhikari" userId="4a64f81808d87967" providerId="Windows Live" clId="Web-{C14BED1A-080E-4AD3-B5FC-992472D3D63F}" dt="2023-04-24T22:41:04.793" v="414" actId="1076"/>
        <pc:sldMkLst>
          <pc:docMk/>
          <pc:sldMk cId="0" sldId="270"/>
        </pc:sldMkLst>
        <pc:spChg chg="mod">
          <ac:chgData name="Rohan Dharmadhikari" userId="4a64f81808d87967" providerId="Windows Live" clId="Web-{C14BED1A-080E-4AD3-B5FC-992472D3D63F}" dt="2023-04-24T22:36:07.532" v="363" actId="20577"/>
          <ac:spMkLst>
            <pc:docMk/>
            <pc:sldMk cId="0" sldId="270"/>
            <ac:spMk id="1216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4.641" v="375"/>
          <ac:spMkLst>
            <pc:docMk/>
            <pc:sldMk cId="0" sldId="270"/>
            <ac:spMk id="1217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74"/>
          <ac:spMkLst>
            <pc:docMk/>
            <pc:sldMk cId="0" sldId="270"/>
            <ac:spMk id="1218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73"/>
          <ac:spMkLst>
            <pc:docMk/>
            <pc:sldMk cId="0" sldId="270"/>
            <ac:spMk id="1219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72"/>
          <ac:spMkLst>
            <pc:docMk/>
            <pc:sldMk cId="0" sldId="270"/>
            <ac:spMk id="1220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71"/>
          <ac:spMkLst>
            <pc:docMk/>
            <pc:sldMk cId="0" sldId="270"/>
            <ac:spMk id="1221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70"/>
          <ac:spMkLst>
            <pc:docMk/>
            <pc:sldMk cId="0" sldId="270"/>
            <ac:spMk id="1222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69"/>
          <ac:spMkLst>
            <pc:docMk/>
            <pc:sldMk cId="0" sldId="270"/>
            <ac:spMk id="1223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68"/>
          <ac:spMkLst>
            <pc:docMk/>
            <pc:sldMk cId="0" sldId="270"/>
            <ac:spMk id="1224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67"/>
          <ac:spMkLst>
            <pc:docMk/>
            <pc:sldMk cId="0" sldId="270"/>
            <ac:spMk id="1225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66"/>
          <ac:spMkLst>
            <pc:docMk/>
            <pc:sldMk cId="0" sldId="270"/>
            <ac:spMk id="1226" creationId="{00000000-0000-0000-0000-000000000000}"/>
          </ac:spMkLst>
        </pc:spChg>
        <pc:spChg chg="del">
          <ac:chgData name="Rohan Dharmadhikari" userId="4a64f81808d87967" providerId="Windows Live" clId="Web-{C14BED1A-080E-4AD3-B5FC-992472D3D63F}" dt="2023-04-24T22:36:12.813" v="365"/>
          <ac:spMkLst>
            <pc:docMk/>
            <pc:sldMk cId="0" sldId="270"/>
            <ac:spMk id="1227" creationId="{00000000-0000-0000-0000-000000000000}"/>
          </ac:spMkLst>
        </pc:spChg>
        <pc:picChg chg="add mod">
          <ac:chgData name="Rohan Dharmadhikari" userId="4a64f81808d87967" providerId="Windows Live" clId="Web-{C14BED1A-080E-4AD3-B5FC-992472D3D63F}" dt="2023-04-24T22:40:26.495" v="405" actId="14100"/>
          <ac:picMkLst>
            <pc:docMk/>
            <pc:sldMk cId="0" sldId="270"/>
            <ac:picMk id="2" creationId="{1A83731F-8406-7F07-FE42-EE52783A5DC4}"/>
          </ac:picMkLst>
        </pc:picChg>
        <pc:picChg chg="add mod">
          <ac:chgData name="Rohan Dharmadhikari" userId="4a64f81808d87967" providerId="Windows Live" clId="Web-{C14BED1A-080E-4AD3-B5FC-992472D3D63F}" dt="2023-04-24T22:40:57.793" v="412" actId="1076"/>
          <ac:picMkLst>
            <pc:docMk/>
            <pc:sldMk cId="0" sldId="270"/>
            <ac:picMk id="3" creationId="{21C05A96-A0DF-B826-5429-B783FDD5D53D}"/>
          </ac:picMkLst>
        </pc:picChg>
        <pc:picChg chg="add mod">
          <ac:chgData name="Rohan Dharmadhikari" userId="4a64f81808d87967" providerId="Windows Live" clId="Web-{C14BED1A-080E-4AD3-B5FC-992472D3D63F}" dt="2023-04-24T22:41:04.793" v="414" actId="1076"/>
          <ac:picMkLst>
            <pc:docMk/>
            <pc:sldMk cId="0" sldId="270"/>
            <ac:picMk id="4" creationId="{7654C128-2745-7C3A-A243-260D58A33250}"/>
          </ac:picMkLst>
        </pc:picChg>
        <pc:picChg chg="del">
          <ac:chgData name="Rohan Dharmadhikari" userId="4a64f81808d87967" providerId="Windows Live" clId="Web-{C14BED1A-080E-4AD3-B5FC-992472D3D63F}" dt="2023-04-24T22:36:09.063" v="364"/>
          <ac:picMkLst>
            <pc:docMk/>
            <pc:sldMk cId="0" sldId="270"/>
            <ac:picMk id="1215" creationId="{00000000-0000-0000-0000-000000000000}"/>
          </ac:picMkLst>
        </pc:picChg>
      </pc:sldChg>
      <pc:sldChg chg="modSp">
        <pc:chgData name="Rohan Dharmadhikari" userId="4a64f81808d87967" providerId="Windows Live" clId="Web-{C14BED1A-080E-4AD3-B5FC-992472D3D63F}" dt="2023-04-24T22:09:50.397" v="1" actId="1076"/>
        <pc:sldMkLst>
          <pc:docMk/>
          <pc:sldMk cId="573107255" sldId="300"/>
        </pc:sldMkLst>
        <pc:spChg chg="mod">
          <ac:chgData name="Rohan Dharmadhikari" userId="4a64f81808d87967" providerId="Windows Live" clId="Web-{C14BED1A-080E-4AD3-B5FC-992472D3D63F}" dt="2023-04-24T22:09:50.397" v="1" actId="1076"/>
          <ac:spMkLst>
            <pc:docMk/>
            <pc:sldMk cId="573107255" sldId="300"/>
            <ac:spMk id="1350" creationId="{00000000-0000-0000-0000-000000000000}"/>
          </ac:spMkLst>
        </pc:spChg>
      </pc:sldChg>
      <pc:sldChg chg="modSp">
        <pc:chgData name="Rohan Dharmadhikari" userId="4a64f81808d87967" providerId="Windows Live" clId="Web-{C14BED1A-080E-4AD3-B5FC-992472D3D63F}" dt="2023-04-24T22:10:19.132" v="6" actId="20577"/>
        <pc:sldMkLst>
          <pc:docMk/>
          <pc:sldMk cId="106725156" sldId="305"/>
        </pc:sldMkLst>
        <pc:spChg chg="mod">
          <ac:chgData name="Rohan Dharmadhikari" userId="4a64f81808d87967" providerId="Windows Live" clId="Web-{C14BED1A-080E-4AD3-B5FC-992472D3D63F}" dt="2023-04-24T22:10:19.132" v="6" actId="20577"/>
          <ac:spMkLst>
            <pc:docMk/>
            <pc:sldMk cId="106725156" sldId="305"/>
            <ac:spMk id="1069" creationId="{00000000-0000-0000-0000-000000000000}"/>
          </ac:spMkLst>
        </pc:spChg>
      </pc:sldChg>
      <pc:sldChg chg="modSp">
        <pc:chgData name="Rohan Dharmadhikari" userId="4a64f81808d87967" providerId="Windows Live" clId="Web-{C14BED1A-080E-4AD3-B5FC-992472D3D63F}" dt="2023-04-24T22:24:12.669" v="150" actId="20577"/>
        <pc:sldMkLst>
          <pc:docMk/>
          <pc:sldMk cId="2369561865" sldId="311"/>
        </pc:sldMkLst>
        <pc:spChg chg="mod">
          <ac:chgData name="Rohan Dharmadhikari" userId="4a64f81808d87967" providerId="Windows Live" clId="Web-{C14BED1A-080E-4AD3-B5FC-992472D3D63F}" dt="2023-04-24T22:24:12.669" v="150" actId="20577"/>
          <ac:spMkLst>
            <pc:docMk/>
            <pc:sldMk cId="2369561865" sldId="311"/>
            <ac:spMk id="1291" creationId="{00000000-0000-0000-0000-000000000000}"/>
          </ac:spMkLst>
        </pc:spChg>
      </pc:sldChg>
      <pc:sldChg chg="addSp delSp modSp">
        <pc:chgData name="Rohan Dharmadhikari" userId="4a64f81808d87967" providerId="Windows Live" clId="Web-{C14BED1A-080E-4AD3-B5FC-992472D3D63F}" dt="2023-04-24T22:25:38.062" v="199" actId="1076"/>
        <pc:sldMkLst>
          <pc:docMk/>
          <pc:sldMk cId="3905118630" sldId="312"/>
        </pc:sldMkLst>
        <pc:spChg chg="add mod">
          <ac:chgData name="Rohan Dharmadhikari" userId="4a64f81808d87967" providerId="Windows Live" clId="Web-{C14BED1A-080E-4AD3-B5FC-992472D3D63F}" dt="2023-04-24T22:25:38.047" v="198" actId="1076"/>
          <ac:spMkLst>
            <pc:docMk/>
            <pc:sldMk cId="3905118630" sldId="312"/>
            <ac:spMk id="2" creationId="{E147B869-1E44-5391-CF3A-042E029BF5DE}"/>
          </ac:spMkLst>
        </pc:spChg>
        <pc:spChg chg="add mod">
          <ac:chgData name="Rohan Dharmadhikari" userId="4a64f81808d87967" providerId="Windows Live" clId="Web-{C14BED1A-080E-4AD3-B5FC-992472D3D63F}" dt="2023-04-24T22:25:38.062" v="199" actId="1076"/>
          <ac:spMkLst>
            <pc:docMk/>
            <pc:sldMk cId="3905118630" sldId="312"/>
            <ac:spMk id="3" creationId="{8FC3310A-E145-C413-2842-5BC135448D70}"/>
          </ac:spMkLst>
        </pc:spChg>
        <pc:spChg chg="mod">
          <ac:chgData name="Rohan Dharmadhikari" userId="4a64f81808d87967" providerId="Windows Live" clId="Web-{C14BED1A-080E-4AD3-B5FC-992472D3D63F}" dt="2023-04-24T22:24:19.232" v="155" actId="20577"/>
          <ac:spMkLst>
            <pc:docMk/>
            <pc:sldMk cId="3905118630" sldId="312"/>
            <ac:spMk id="1143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750" v="183" actId="1076"/>
          <ac:spMkLst>
            <pc:docMk/>
            <pc:sldMk cId="3905118630" sldId="312"/>
            <ac:spMk id="1144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766" v="184" actId="1076"/>
          <ac:spMkLst>
            <pc:docMk/>
            <pc:sldMk cId="3905118630" sldId="312"/>
            <ac:spMk id="1145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781" v="185" actId="1076"/>
          <ac:spMkLst>
            <pc:docMk/>
            <pc:sldMk cId="3905118630" sldId="312"/>
            <ac:spMk id="1146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797" v="186" actId="1076"/>
          <ac:spMkLst>
            <pc:docMk/>
            <pc:sldMk cId="3905118630" sldId="312"/>
            <ac:spMk id="1147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812" v="187" actId="1076"/>
          <ac:spMkLst>
            <pc:docMk/>
            <pc:sldMk cId="3905118630" sldId="312"/>
            <ac:spMk id="1148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828" v="188" actId="1076"/>
          <ac:spMkLst>
            <pc:docMk/>
            <pc:sldMk cId="3905118630" sldId="312"/>
            <ac:spMk id="1149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844" v="189" actId="1076"/>
          <ac:spMkLst>
            <pc:docMk/>
            <pc:sldMk cId="3905118630" sldId="312"/>
            <ac:spMk id="1150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859" v="190" actId="1076"/>
          <ac:spMkLst>
            <pc:docMk/>
            <pc:sldMk cId="3905118630" sldId="312"/>
            <ac:spMk id="1151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875" v="191" actId="1076"/>
          <ac:spMkLst>
            <pc:docMk/>
            <pc:sldMk cId="3905118630" sldId="312"/>
            <ac:spMk id="1152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906" v="192" actId="1076"/>
          <ac:spMkLst>
            <pc:docMk/>
            <pc:sldMk cId="3905118630" sldId="312"/>
            <ac:spMk id="1153" creationId="{00000000-0000-0000-0000-000000000000}"/>
          </ac:spMkLst>
        </pc:spChg>
        <pc:spChg chg="del mod">
          <ac:chgData name="Rohan Dharmadhikari" userId="4a64f81808d87967" providerId="Windows Live" clId="Web-{C14BED1A-080E-4AD3-B5FC-992472D3D63F}" dt="2023-04-24T22:21:33.784" v="110"/>
          <ac:spMkLst>
            <pc:docMk/>
            <pc:sldMk cId="3905118630" sldId="312"/>
            <ac:spMk id="1154" creationId="{00000000-0000-0000-0000-000000000000}"/>
          </ac:spMkLst>
        </pc:spChg>
        <pc:spChg chg="mod">
          <ac:chgData name="Rohan Dharmadhikari" userId="4a64f81808d87967" providerId="Windows Live" clId="Web-{C14BED1A-080E-4AD3-B5FC-992472D3D63F}" dt="2023-04-24T22:25:37.922" v="193" actId="1076"/>
          <ac:spMkLst>
            <pc:docMk/>
            <pc:sldMk cId="3905118630" sldId="312"/>
            <ac:spMk id="1155" creationId="{00000000-0000-0000-0000-000000000000}"/>
          </ac:spMkLst>
        </pc:spChg>
        <pc:grpChg chg="mod">
          <ac:chgData name="Rohan Dharmadhikari" userId="4a64f81808d87967" providerId="Windows Live" clId="Web-{C14BED1A-080E-4AD3-B5FC-992472D3D63F}" dt="2023-04-24T22:25:37.937" v="194" actId="1076"/>
          <ac:grpSpMkLst>
            <pc:docMk/>
            <pc:sldMk cId="3905118630" sldId="312"/>
            <ac:grpSpMk id="1156" creationId="{00000000-0000-0000-0000-000000000000}"/>
          </ac:grpSpMkLst>
        </pc:grpChg>
        <pc:grpChg chg="mod">
          <ac:chgData name="Rohan Dharmadhikari" userId="4a64f81808d87967" providerId="Windows Live" clId="Web-{C14BED1A-080E-4AD3-B5FC-992472D3D63F}" dt="2023-04-24T22:25:37.969" v="195" actId="1076"/>
          <ac:grpSpMkLst>
            <pc:docMk/>
            <pc:sldMk cId="3905118630" sldId="312"/>
            <ac:grpSpMk id="1161" creationId="{00000000-0000-0000-0000-000000000000}"/>
          </ac:grpSpMkLst>
        </pc:grpChg>
        <pc:grpChg chg="mod">
          <ac:chgData name="Rohan Dharmadhikari" userId="4a64f81808d87967" providerId="Windows Live" clId="Web-{C14BED1A-080E-4AD3-B5FC-992472D3D63F}" dt="2023-04-24T22:25:37.984" v="196" actId="1076"/>
          <ac:grpSpMkLst>
            <pc:docMk/>
            <pc:sldMk cId="3905118630" sldId="312"/>
            <ac:grpSpMk id="1164" creationId="{00000000-0000-0000-0000-000000000000}"/>
          </ac:grpSpMkLst>
        </pc:grpChg>
        <pc:grpChg chg="mod">
          <ac:chgData name="Rohan Dharmadhikari" userId="4a64f81808d87967" providerId="Windows Live" clId="Web-{C14BED1A-080E-4AD3-B5FC-992472D3D63F}" dt="2023-04-24T22:25:38.016" v="197" actId="1076"/>
          <ac:grpSpMkLst>
            <pc:docMk/>
            <pc:sldMk cId="3905118630" sldId="312"/>
            <ac:grpSpMk id="1170" creationId="{00000000-0000-0000-0000-000000000000}"/>
          </ac:grpSpMkLst>
        </pc:grpChg>
      </pc:sldChg>
    </pc:docChg>
  </pc:docChgLst>
  <pc:docChgLst>
    <pc:chgData name="Soham Pyne" userId="506dde5b349b5eb9" providerId="Windows Live" clId="Web-{E767FC03-6CCF-4CDE-BAF5-75174C2255D0}"/>
    <pc:docChg chg="addSld modSld sldOrd">
      <pc:chgData name="Soham Pyne" userId="506dde5b349b5eb9" providerId="Windows Live" clId="Web-{E767FC03-6CCF-4CDE-BAF5-75174C2255D0}" dt="2023-04-24T21:20:08.092" v="97" actId="20577"/>
      <pc:docMkLst>
        <pc:docMk/>
      </pc:docMkLst>
      <pc:sldChg chg="modSp add ord replId">
        <pc:chgData name="Soham Pyne" userId="506dde5b349b5eb9" providerId="Windows Live" clId="Web-{E767FC03-6CCF-4CDE-BAF5-75174C2255D0}" dt="2023-04-24T21:20:08.092" v="97" actId="20577"/>
        <pc:sldMkLst>
          <pc:docMk/>
          <pc:sldMk cId="3905118630" sldId="312"/>
        </pc:sldMkLst>
        <pc:spChg chg="mod">
          <ac:chgData name="Soham Pyne" userId="506dde5b349b5eb9" providerId="Windows Live" clId="Web-{E767FC03-6CCF-4CDE-BAF5-75174C2255D0}" dt="2023-04-24T21:03:44.456" v="10" actId="20577"/>
          <ac:spMkLst>
            <pc:docMk/>
            <pc:sldMk cId="3905118630" sldId="312"/>
            <ac:spMk id="1143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20:08.092" v="97" actId="20577"/>
          <ac:spMkLst>
            <pc:docMk/>
            <pc:sldMk cId="3905118630" sldId="312"/>
            <ac:spMk id="1145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06:27.681" v="45" actId="14100"/>
          <ac:spMkLst>
            <pc:docMk/>
            <pc:sldMk cId="3905118630" sldId="312"/>
            <ac:spMk id="1146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17:46.006" v="80" actId="1076"/>
          <ac:spMkLst>
            <pc:docMk/>
            <pc:sldMk cId="3905118630" sldId="312"/>
            <ac:spMk id="1147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17:26.287" v="77" actId="1076"/>
          <ac:spMkLst>
            <pc:docMk/>
            <pc:sldMk cId="3905118630" sldId="312"/>
            <ac:spMk id="1148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08:05.575" v="62" actId="20577"/>
          <ac:spMkLst>
            <pc:docMk/>
            <pc:sldMk cId="3905118630" sldId="312"/>
            <ac:spMk id="1152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05:19.913" v="30" actId="20577"/>
          <ac:spMkLst>
            <pc:docMk/>
            <pc:sldMk cId="3905118630" sldId="312"/>
            <ac:spMk id="1153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08:14.044" v="65" actId="20577"/>
          <ac:spMkLst>
            <pc:docMk/>
            <pc:sldMk cId="3905118630" sldId="312"/>
            <ac:spMk id="1154" creationId="{00000000-0000-0000-0000-000000000000}"/>
          </ac:spMkLst>
        </pc:spChg>
        <pc:spChg chg="mod">
          <ac:chgData name="Soham Pyne" userId="506dde5b349b5eb9" providerId="Windows Live" clId="Web-{E767FC03-6CCF-4CDE-BAF5-75174C2255D0}" dt="2023-04-24T21:07:43.762" v="60" actId="14100"/>
          <ac:spMkLst>
            <pc:docMk/>
            <pc:sldMk cId="3905118630" sldId="312"/>
            <ac:spMk id="1155" creationId="{00000000-0000-0000-0000-000000000000}"/>
          </ac:spMkLst>
        </pc:spChg>
      </pc:sldChg>
    </pc:docChg>
  </pc:docChgLst>
  <pc:docChgLst>
    <pc:chgData name="Guest User" providerId="Windows Live" clId="Web-{38D640C0-5E60-485C-BA3E-AA777E5CA94C}"/>
    <pc:docChg chg="modSld">
      <pc:chgData name="Guest User" userId="" providerId="Windows Live" clId="Web-{38D640C0-5E60-485C-BA3E-AA777E5CA94C}" dt="2023-04-24T21:42:38.056" v="3" actId="1076"/>
      <pc:docMkLst>
        <pc:docMk/>
      </pc:docMkLst>
      <pc:sldChg chg="modSp">
        <pc:chgData name="Guest User" userId="" providerId="Windows Live" clId="Web-{38D640C0-5E60-485C-BA3E-AA777E5CA94C}" dt="2023-04-24T21:42:38.056" v="3" actId="1076"/>
        <pc:sldMkLst>
          <pc:docMk/>
          <pc:sldMk cId="2844594599" sldId="307"/>
        </pc:sldMkLst>
        <pc:picChg chg="mod">
          <ac:chgData name="Guest User" userId="" providerId="Windows Live" clId="Web-{38D640C0-5E60-485C-BA3E-AA777E5CA94C}" dt="2023-04-24T21:42:38.056" v="3" actId="1076"/>
          <ac:picMkLst>
            <pc:docMk/>
            <pc:sldMk cId="2844594599" sldId="307"/>
            <ac:picMk id="9" creationId="{BE80ECE0-9839-455A-9518-97A33E3E52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5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8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1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924c6c1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924c6c1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91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8ad8aa3d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8ad8aa3d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b8ad8aa3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b8ad8aa3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0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b8ad8aa3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b8ad8aa3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924c6c1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924c6c1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12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b8ad8aa3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b8ad8aa3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2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b8ad8aa3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b8ad8aa3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83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b8ad8aa3d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b8ad8aa3d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40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b8ad8aa3d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b8ad8aa3d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29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6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27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8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title" idx="2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>
            <a:spLocks noGrp="1"/>
          </p:cNvSpPr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subTitle" idx="1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>
            <a:spLocks noGrp="1"/>
          </p:cNvSpPr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subTitle" idx="1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ubTitle" idx="2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title" idx="3" hasCustomPrompt="1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idx="4" hasCustomPrompt="1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2" r:id="rId18"/>
    <p:sldLayoutId id="2147483673" r:id="rId19"/>
    <p:sldLayoutId id="2147483674" r:id="rId20"/>
    <p:sldLayoutId id="2147483675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6" name="Google Shape;976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kaggle.com/datasets/gpiosenka/cards-image-datasetclassification/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1556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abs/1512.00567?ref=blog.paperspace.com" TargetMode="External"/><Relationship Id="rId5" Type="http://schemas.openxmlformats.org/officeDocument/2006/relationships/hyperlink" Target="https://arxiv.org/abs/1905.11946" TargetMode="External"/><Relationship Id="rId4" Type="http://schemas.openxmlformats.org/officeDocument/2006/relationships/hyperlink" Target="https://arxiv.org/abs/1512.0338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group-women-looking-together-through-laptop_708998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Playing Cards </a:t>
            </a:r>
            <a:br>
              <a:rPr lang="en-US"/>
            </a:br>
            <a:r>
              <a:rPr lang="en-US"/>
              <a:t>Classification</a:t>
            </a:r>
            <a:endParaRPr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Transfer learning in computer 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Inception-V3</a:t>
            </a:r>
            <a:endParaRPr/>
          </a:p>
        </p:txBody>
      </p:sp>
      <p:sp>
        <p:nvSpPr>
          <p:cNvPr id="2" name="Google Shape;1350;p56">
            <a:extLst>
              <a:ext uri="{FF2B5EF4-FFF2-40B4-BE49-F238E27FC236}">
                <a16:creationId xmlns:a16="http://schemas.microsoft.com/office/drawing/2014/main" id="{1CA9BE02-88A3-D410-F8A5-C6A68787E72E}"/>
              </a:ext>
            </a:extLst>
          </p:cNvPr>
          <p:cNvSpPr txBox="1">
            <a:spLocks/>
          </p:cNvSpPr>
          <p:nvPr/>
        </p:nvSpPr>
        <p:spPr>
          <a:xfrm>
            <a:off x="651079" y="3660397"/>
            <a:ext cx="6724673" cy="268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Inception v3 uses batch normalization, which helps to improve the stability and speed of training by normalizing the activations of the network.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 b="0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Inception v3 includes "auxiliary classifiers" that are inserted at intermediate layers of the network. These classifiers provide additional supervision during training and improve the stability and convergence of the network.</a:t>
            </a:r>
            <a:endParaRPr lang="en-IN">
              <a:solidFill>
                <a:schemeClr val="accent2"/>
              </a:solidFill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DF7B8B5-9BA1-BDD9-2E46-7B34D8CB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8" y="1238107"/>
            <a:ext cx="6717566" cy="24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7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Efficientnet-B7</a:t>
            </a:r>
            <a:endParaRPr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80ECE0-9839-455A-9518-97A33E3E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96" y="1519975"/>
            <a:ext cx="6569765" cy="3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Efficientnet-B7</a:t>
            </a:r>
            <a:endParaRPr/>
          </a:p>
        </p:txBody>
      </p:sp>
      <p:sp>
        <p:nvSpPr>
          <p:cNvPr id="2" name="Google Shape;1350;p56">
            <a:extLst>
              <a:ext uri="{FF2B5EF4-FFF2-40B4-BE49-F238E27FC236}">
                <a16:creationId xmlns:a16="http://schemas.microsoft.com/office/drawing/2014/main" id="{1CA9BE02-88A3-D410-F8A5-C6A68787E72E}"/>
              </a:ext>
            </a:extLst>
          </p:cNvPr>
          <p:cNvSpPr txBox="1">
            <a:spLocks/>
          </p:cNvSpPr>
          <p:nvPr/>
        </p:nvSpPr>
        <p:spPr>
          <a:xfrm>
            <a:off x="719999" y="1087130"/>
            <a:ext cx="6724673" cy="405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The </a:t>
            </a: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EfficientNet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architecture uses a compound scaling method that scales the depth, width, and resolution of the network systematically.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>
              <a:solidFill>
                <a:schemeClr val="accent2"/>
              </a:solidFill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 b="0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The scaling factors for each dimension are chosen so that the network can achieve the best accuracy with the available computational budget.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 b="0" i="0">
              <a:solidFill>
                <a:schemeClr val="accent2"/>
              </a:solidFill>
              <a:effectLst/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EfficientNet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uses </a:t>
            </a: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depthwise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separable convolutions to reduce the parameters and computations required during training and inference. 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>
              <a:solidFill>
                <a:schemeClr val="accent2"/>
              </a:solidFill>
              <a:uFill>
                <a:noFill/>
              </a:uFill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EfficientNet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consists of multiple branches that process the input image at different resolutions. This allows the network to capture both local and global features of the image.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>
              <a:solidFill>
                <a:schemeClr val="accent2"/>
              </a:solidFill>
              <a:uFill>
                <a:noFill/>
              </a:uFill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EfficientNet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uses the Swish activation function, which has been shown to outperform traditional activation functions like </a:t>
            </a:r>
            <a:r>
              <a:rPr lang="en-IN" err="1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ReLU</a:t>
            </a: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 in accuracy.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>
              <a:solidFill>
                <a:schemeClr val="accent2"/>
              </a:solidFill>
              <a:uFill>
                <a:noFill/>
              </a:uFill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IN">
                <a:solidFill>
                  <a:schemeClr val="accent2"/>
                </a:solidFill>
                <a:uFill>
                  <a:noFill/>
                </a:uFill>
                <a:latin typeface="Questrial" pitchFamily="2" charset="77"/>
                <a:ea typeface="Questrial" pitchFamily="2" charset="77"/>
                <a:cs typeface="Questrial" pitchFamily="2" charset="77"/>
              </a:rPr>
              <a:t>Swish is a multiplication of a linear and a sigmoid activation.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</a:pPr>
            <a:endParaRPr lang="en-IN">
              <a:solidFill>
                <a:schemeClr val="accent2"/>
              </a:solidFill>
              <a:uFill>
                <a:noFill/>
              </a:uFill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384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Learnings Applied</a:t>
            </a:r>
            <a:endParaRPr lang="en-US"/>
          </a:p>
        </p:txBody>
      </p:sp>
      <p:cxnSp>
        <p:nvCxnSpPr>
          <p:cNvPr id="1292" name="Google Shape;1292;p53"/>
          <p:cNvCxnSpPr/>
          <p:nvPr/>
        </p:nvCxnSpPr>
        <p:spPr>
          <a:xfrm>
            <a:off x="2850575" y="1419828"/>
            <a:ext cx="6600" cy="3188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3" name="Google Shape;1293;p53"/>
          <p:cNvSpPr/>
          <p:nvPr/>
        </p:nvSpPr>
        <p:spPr>
          <a:xfrm>
            <a:off x="2642975" y="1691801"/>
            <a:ext cx="421800" cy="4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3"/>
          <p:cNvSpPr/>
          <p:nvPr/>
        </p:nvSpPr>
        <p:spPr>
          <a:xfrm>
            <a:off x="2642975" y="2802988"/>
            <a:ext cx="421800" cy="4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3"/>
          <p:cNvSpPr/>
          <p:nvPr/>
        </p:nvSpPr>
        <p:spPr>
          <a:xfrm>
            <a:off x="2642975" y="3914176"/>
            <a:ext cx="421800" cy="4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53"/>
          <p:cNvSpPr txBox="1"/>
          <p:nvPr/>
        </p:nvSpPr>
        <p:spPr>
          <a:xfrm>
            <a:off x="3225933" y="1524240"/>
            <a:ext cx="2696197" cy="752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DATA VERSION CONTROL</a:t>
            </a:r>
            <a:endParaRPr lang="en" sz="2400">
              <a:solidFill>
                <a:schemeClr val="accent2"/>
              </a:solidFill>
              <a:latin typeface="Paytone One"/>
              <a:ea typeface="Paytone One"/>
              <a:cs typeface="Paytone One"/>
            </a:endParaRPr>
          </a:p>
        </p:txBody>
      </p:sp>
      <p:sp>
        <p:nvSpPr>
          <p:cNvPr id="1299" name="Google Shape;1299;p53"/>
          <p:cNvSpPr txBox="1"/>
          <p:nvPr/>
        </p:nvSpPr>
        <p:spPr>
          <a:xfrm>
            <a:off x="3225933" y="3787435"/>
            <a:ext cx="2693676" cy="6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accent2"/>
                </a:solidFill>
                <a:latin typeface="Paytone One"/>
                <a:sym typeface="Paytone One"/>
              </a:rPr>
              <a:t>PREDICTION</a:t>
            </a:r>
            <a:endParaRPr lang="en-US" dirty="0"/>
          </a:p>
        </p:txBody>
      </p:sp>
      <p:sp>
        <p:nvSpPr>
          <p:cNvPr id="1302" name="Google Shape;1302;p53"/>
          <p:cNvSpPr txBox="1">
            <a:spLocks noGrp="1"/>
          </p:cNvSpPr>
          <p:nvPr>
            <p:ph type="title" idx="4294967295"/>
          </p:nvPr>
        </p:nvSpPr>
        <p:spPr>
          <a:xfrm>
            <a:off x="2285189" y="1782400"/>
            <a:ext cx="831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1303" name="Google Shape;1303;p53"/>
          <p:cNvSpPr txBox="1">
            <a:spLocks noGrp="1"/>
          </p:cNvSpPr>
          <p:nvPr>
            <p:ph type="title" idx="4294967295"/>
          </p:nvPr>
        </p:nvSpPr>
        <p:spPr>
          <a:xfrm>
            <a:off x="2561271" y="2880496"/>
            <a:ext cx="831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1304" name="Google Shape;1304;p53"/>
          <p:cNvSpPr txBox="1">
            <a:spLocks noGrp="1"/>
          </p:cNvSpPr>
          <p:nvPr>
            <p:ph type="title" idx="4294967295"/>
          </p:nvPr>
        </p:nvSpPr>
        <p:spPr>
          <a:xfrm>
            <a:off x="2285189" y="3997101"/>
            <a:ext cx="831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cxnSp>
        <p:nvCxnSpPr>
          <p:cNvPr id="1305" name="Google Shape;1305;p53"/>
          <p:cNvCxnSpPr/>
          <p:nvPr/>
        </p:nvCxnSpPr>
        <p:spPr>
          <a:xfrm>
            <a:off x="6297707" y="1419853"/>
            <a:ext cx="6600" cy="3188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53"/>
          <p:cNvSpPr/>
          <p:nvPr/>
        </p:nvSpPr>
        <p:spPr>
          <a:xfrm>
            <a:off x="6090107" y="1691826"/>
            <a:ext cx="421800" cy="4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3"/>
          <p:cNvSpPr/>
          <p:nvPr/>
        </p:nvSpPr>
        <p:spPr>
          <a:xfrm>
            <a:off x="6090107" y="2803013"/>
            <a:ext cx="421800" cy="4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3"/>
          <p:cNvSpPr txBox="1"/>
          <p:nvPr/>
        </p:nvSpPr>
        <p:spPr>
          <a:xfrm>
            <a:off x="6679761" y="1585499"/>
            <a:ext cx="1743697" cy="63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MLflow METRICS</a:t>
            </a:r>
            <a:endParaRPr sz="2400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315" name="Google Shape;1315;p53"/>
          <p:cNvSpPr txBox="1">
            <a:spLocks noGrp="1"/>
          </p:cNvSpPr>
          <p:nvPr>
            <p:ph type="title" idx="4294967295"/>
          </p:nvPr>
        </p:nvSpPr>
        <p:spPr>
          <a:xfrm>
            <a:off x="5759396" y="1775646"/>
            <a:ext cx="831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400"/>
          </a:p>
        </p:txBody>
      </p:sp>
      <p:sp>
        <p:nvSpPr>
          <p:cNvPr id="1316" name="Google Shape;1316;p53"/>
          <p:cNvSpPr txBox="1">
            <a:spLocks noGrp="1"/>
          </p:cNvSpPr>
          <p:nvPr>
            <p:ph type="title" idx="4294967295"/>
          </p:nvPr>
        </p:nvSpPr>
        <p:spPr>
          <a:xfrm>
            <a:off x="6028803" y="2887300"/>
            <a:ext cx="831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3" name="Google Shape;1297;p53">
            <a:extLst>
              <a:ext uri="{FF2B5EF4-FFF2-40B4-BE49-F238E27FC236}">
                <a16:creationId xmlns:a16="http://schemas.microsoft.com/office/drawing/2014/main" id="{803D70CC-07C6-7530-3883-0094C81AAAA6}"/>
              </a:ext>
            </a:extLst>
          </p:cNvPr>
          <p:cNvSpPr txBox="1"/>
          <p:nvPr/>
        </p:nvSpPr>
        <p:spPr>
          <a:xfrm>
            <a:off x="3225932" y="2640027"/>
            <a:ext cx="2696196" cy="7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>
                <a:solidFill>
                  <a:schemeClr val="accent2"/>
                </a:solidFill>
                <a:latin typeface="Paytone One"/>
                <a:sym typeface="Paytone One"/>
              </a:rPr>
              <a:t>TRANSFER LEARNING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Google Shape;1310;p53">
            <a:extLst>
              <a:ext uri="{FF2B5EF4-FFF2-40B4-BE49-F238E27FC236}">
                <a16:creationId xmlns:a16="http://schemas.microsoft.com/office/drawing/2014/main" id="{F8D6887E-1BA6-2A6E-5AE0-1FBC0EDCEB85}"/>
              </a:ext>
            </a:extLst>
          </p:cNvPr>
          <p:cNvSpPr txBox="1"/>
          <p:nvPr/>
        </p:nvSpPr>
        <p:spPr>
          <a:xfrm>
            <a:off x="6679760" y="2694480"/>
            <a:ext cx="1743697" cy="63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accent2"/>
                </a:solidFill>
                <a:latin typeface="Paytone One"/>
                <a:sym typeface="Paytone One"/>
              </a:rPr>
              <a:t>FLASK APP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6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Model Metrics</a:t>
            </a:r>
          </a:p>
        </p:txBody>
      </p:sp>
      <p:sp>
        <p:nvSpPr>
          <p:cNvPr id="1144" name="Google Shape;1144;p44"/>
          <p:cNvSpPr/>
          <p:nvPr/>
        </p:nvSpPr>
        <p:spPr>
          <a:xfrm flipH="1">
            <a:off x="3385076" y="1465214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4"/>
          <p:cNvSpPr txBox="1"/>
          <p:nvPr/>
        </p:nvSpPr>
        <p:spPr>
          <a:xfrm>
            <a:off x="5883500" y="1821903"/>
            <a:ext cx="2774164" cy="127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Kappa-Score = (</a:t>
            </a:r>
            <a:r>
              <a:rPr lang="en-IN" sz="1000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ObsAg</a:t>
            </a:r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 – </a:t>
            </a:r>
            <a:r>
              <a:rPr lang="en-IN" sz="1000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ExpAg</a:t>
            </a:r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)/(1-ExpAg)</a:t>
            </a:r>
            <a:endParaRPr lang="en-US" dirty="0">
              <a:solidFill>
                <a:schemeClr val="accent2"/>
              </a:solidFill>
            </a:endParaRPr>
          </a:p>
          <a:p>
            <a:br>
              <a:rPr lang="en-IN" sz="1000" dirty="0">
                <a:latin typeface="Questrial"/>
                <a:ea typeface="Questrial"/>
                <a:cs typeface="Questrial"/>
              </a:rPr>
            </a:br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The kappa score measures the degree of agreement between the two evaluators</a:t>
            </a:r>
            <a:endParaRPr lang="en-IN" dirty="0">
              <a:solidFill>
                <a:schemeClr val="accent2"/>
              </a:solidFill>
              <a:ea typeface="Questrial"/>
            </a:endParaRPr>
          </a:p>
          <a:p>
            <a:endParaRPr lang="en-IN" sz="1000" dirty="0">
              <a:solidFill>
                <a:schemeClr val="accent2"/>
              </a:solidFill>
              <a:latin typeface="Questrial"/>
              <a:ea typeface="Questrial"/>
              <a:cs typeface="Questrial"/>
            </a:endParaRPr>
          </a:p>
          <a:p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The kappa score considers how much better the agreements are over and beyond chance agreements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146" name="Google Shape;1146;p44"/>
          <p:cNvSpPr txBox="1"/>
          <p:nvPr/>
        </p:nvSpPr>
        <p:spPr>
          <a:xfrm>
            <a:off x="5856286" y="1465244"/>
            <a:ext cx="280166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1">
                <a:solidFill>
                  <a:schemeClr val="accent2"/>
                </a:solidFill>
                <a:latin typeface="Paytone One"/>
                <a:sym typeface="Paytone One"/>
              </a:rPr>
              <a:t>Cohen-Kappa score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47" name="Google Shape;1147;p44"/>
          <p:cNvSpPr txBox="1"/>
          <p:nvPr/>
        </p:nvSpPr>
        <p:spPr>
          <a:xfrm>
            <a:off x="807181" y="1823780"/>
            <a:ext cx="2379558" cy="93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Reduces the multiclass predictions down to multiple sets of binary predictions, calculates the corresponding metric for each of the binary cases, and then averages the results together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48" name="Google Shape;1148;p44"/>
          <p:cNvSpPr txBox="1"/>
          <p:nvPr/>
        </p:nvSpPr>
        <p:spPr>
          <a:xfrm>
            <a:off x="724237" y="1465244"/>
            <a:ext cx="246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Macro-averaging</a:t>
            </a:r>
            <a:endParaRPr sz="20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49" name="Google Shape;1149;p44"/>
          <p:cNvSpPr/>
          <p:nvPr/>
        </p:nvSpPr>
        <p:spPr>
          <a:xfrm flipH="1">
            <a:off x="4482776" y="1465214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4"/>
          <p:cNvSpPr/>
          <p:nvPr/>
        </p:nvSpPr>
        <p:spPr>
          <a:xfrm flipH="1">
            <a:off x="3385076" y="3248714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4"/>
          <p:cNvSpPr/>
          <p:nvPr/>
        </p:nvSpPr>
        <p:spPr>
          <a:xfrm flipH="1">
            <a:off x="4482776" y="3248714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4"/>
          <p:cNvSpPr txBox="1"/>
          <p:nvPr/>
        </p:nvSpPr>
        <p:spPr>
          <a:xfrm>
            <a:off x="724236" y="3666786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IN" i="0">
              <a:solidFill>
                <a:schemeClr val="accent2"/>
              </a:solidFill>
              <a:effectLst/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1153" name="Google Shape;1153;p44"/>
          <p:cNvSpPr txBox="1"/>
          <p:nvPr/>
        </p:nvSpPr>
        <p:spPr>
          <a:xfrm>
            <a:off x="724261" y="3248744"/>
            <a:ext cx="246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F1-score</a:t>
            </a:r>
            <a:endParaRPr sz="20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55" name="Google Shape;1155;p44"/>
          <p:cNvSpPr txBox="1"/>
          <p:nvPr/>
        </p:nvSpPr>
        <p:spPr>
          <a:xfrm>
            <a:off x="5883500" y="3248738"/>
            <a:ext cx="2858412" cy="58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chemeClr val="accent2"/>
                </a:solidFill>
                <a:latin typeface="Paytone One"/>
                <a:ea typeface="Paytone One"/>
                <a:cs typeface="Paytone One"/>
              </a:rPr>
              <a:t>Matthews Correlation coefficient</a:t>
            </a:r>
          </a:p>
        </p:txBody>
      </p:sp>
      <p:grpSp>
        <p:nvGrpSpPr>
          <p:cNvPr id="1156" name="Google Shape;1156;p44"/>
          <p:cNvGrpSpPr/>
          <p:nvPr/>
        </p:nvGrpSpPr>
        <p:grpSpPr>
          <a:xfrm>
            <a:off x="3786587" y="3666786"/>
            <a:ext cx="370879" cy="337755"/>
            <a:chOff x="-40378075" y="3267450"/>
            <a:chExt cx="317425" cy="289075"/>
          </a:xfrm>
        </p:grpSpPr>
        <p:sp>
          <p:nvSpPr>
            <p:cNvPr id="1157" name="Google Shape;1157;p4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4"/>
          <p:cNvGrpSpPr/>
          <p:nvPr/>
        </p:nvGrpSpPr>
        <p:grpSpPr>
          <a:xfrm>
            <a:off x="3794672" y="1938156"/>
            <a:ext cx="354710" cy="228015"/>
            <a:chOff x="-27721750" y="3598250"/>
            <a:chExt cx="297750" cy="191400"/>
          </a:xfrm>
        </p:grpSpPr>
        <p:sp>
          <p:nvSpPr>
            <p:cNvPr id="1162" name="Google Shape;1162;p44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4"/>
          <p:cNvGrpSpPr/>
          <p:nvPr/>
        </p:nvGrpSpPr>
        <p:grpSpPr>
          <a:xfrm>
            <a:off x="4893771" y="1876224"/>
            <a:ext cx="351910" cy="351880"/>
            <a:chOff x="-25094250" y="3547050"/>
            <a:chExt cx="295400" cy="295375"/>
          </a:xfrm>
        </p:grpSpPr>
        <p:sp>
          <p:nvSpPr>
            <p:cNvPr id="1165" name="Google Shape;1165;p44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4"/>
          <p:cNvGrpSpPr/>
          <p:nvPr/>
        </p:nvGrpSpPr>
        <p:grpSpPr>
          <a:xfrm>
            <a:off x="4886544" y="3656126"/>
            <a:ext cx="366364" cy="359075"/>
            <a:chOff x="-60988625" y="3740800"/>
            <a:chExt cx="316650" cy="310350"/>
          </a:xfrm>
        </p:grpSpPr>
        <p:sp>
          <p:nvSpPr>
            <p:cNvPr id="1171" name="Google Shape;1171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47;p44">
            <a:extLst>
              <a:ext uri="{FF2B5EF4-FFF2-40B4-BE49-F238E27FC236}">
                <a16:creationId xmlns:a16="http://schemas.microsoft.com/office/drawing/2014/main" id="{E147B869-1E44-5391-CF3A-042E029BF5DE}"/>
              </a:ext>
            </a:extLst>
          </p:cNvPr>
          <p:cNvSpPr txBox="1"/>
          <p:nvPr/>
        </p:nvSpPr>
        <p:spPr>
          <a:xfrm>
            <a:off x="807181" y="3599513"/>
            <a:ext cx="2379558" cy="12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>
                <a:solidFill>
                  <a:schemeClr val="accent2"/>
                </a:solidFill>
                <a:ea typeface="Questrial"/>
              </a:rPr>
              <a:t>F1 score = 2*(</a:t>
            </a:r>
            <a:r>
              <a:rPr lang="en-IN" sz="1000" dirty="0" err="1">
                <a:solidFill>
                  <a:schemeClr val="accent2"/>
                </a:solidFill>
                <a:ea typeface="Questrial"/>
              </a:rPr>
              <a:t>Prec</a:t>
            </a:r>
            <a:r>
              <a:rPr lang="en-IN" sz="1000" dirty="0">
                <a:solidFill>
                  <a:schemeClr val="accent2"/>
                </a:solidFill>
                <a:ea typeface="Questrial"/>
              </a:rPr>
              <a:t>*Rec)/(</a:t>
            </a:r>
            <a:r>
              <a:rPr lang="en-IN" sz="1000" dirty="0" err="1">
                <a:solidFill>
                  <a:schemeClr val="accent2"/>
                </a:solidFill>
                <a:ea typeface="Questrial"/>
              </a:rPr>
              <a:t>Prec+Rec</a:t>
            </a:r>
            <a:r>
              <a:rPr lang="en-IN" sz="1000" dirty="0">
                <a:solidFill>
                  <a:schemeClr val="accent2"/>
                </a:solidFill>
                <a:ea typeface="Questrial"/>
              </a:rPr>
              <a:t>)</a:t>
            </a:r>
            <a:endParaRPr lang="en-US" dirty="0">
              <a:solidFill>
                <a:schemeClr val="accent2"/>
              </a:solidFill>
            </a:endParaRPr>
          </a:p>
          <a:p>
            <a:endParaRPr lang="en-IN" sz="1000" dirty="0">
              <a:solidFill>
                <a:schemeClr val="accent2"/>
              </a:solidFill>
              <a:ea typeface="Questrial"/>
            </a:endParaRPr>
          </a:p>
          <a:p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F1 score is a measure of a classification model's accuracy, taking into account both precision and recall </a:t>
            </a:r>
            <a:endParaRPr lang="en-IN" dirty="0">
              <a:solidFill>
                <a:schemeClr val="accent2"/>
              </a:solidFill>
              <a:ea typeface="Questrial"/>
            </a:endParaRPr>
          </a:p>
          <a:p>
            <a:endParaRPr lang="en-IN" sz="1000" dirty="0">
              <a:solidFill>
                <a:schemeClr val="accent2"/>
              </a:solidFill>
              <a:latin typeface="Questrial"/>
              <a:ea typeface="Questrial"/>
              <a:cs typeface="Questrial"/>
            </a:endParaRPr>
          </a:p>
          <a:p>
            <a:r>
              <a:rPr lang="en-IN" sz="1000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It is the harmonic mean of precision and recall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Google Shape;1147;p44">
            <a:extLst>
              <a:ext uri="{FF2B5EF4-FFF2-40B4-BE49-F238E27FC236}">
                <a16:creationId xmlns:a16="http://schemas.microsoft.com/office/drawing/2014/main" id="{8FC3310A-E145-C413-2842-5BC135448D70}"/>
              </a:ext>
            </a:extLst>
          </p:cNvPr>
          <p:cNvSpPr txBox="1"/>
          <p:nvPr/>
        </p:nvSpPr>
        <p:spPr>
          <a:xfrm>
            <a:off x="5903056" y="3840235"/>
            <a:ext cx="2755735" cy="133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MCC = ((TP*TN)-(FP*FN)) / sqrt[(TP+FP)(TP+FN)(TN+FP)(TN+FN)]</a:t>
            </a:r>
          </a:p>
          <a:p>
            <a:endParaRPr lang="en-IN" sz="1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IN" sz="1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MCC is a measure of the quality of classification models</a:t>
            </a:r>
          </a:p>
          <a:p>
            <a:endParaRPr lang="en-IN" sz="1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IN" sz="1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It is the correlation coefficient between the observed and predicted classifications</a:t>
            </a:r>
          </a:p>
          <a:p>
            <a:endParaRPr lang="en-IN" sz="1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MLFLOW DASHBOARD</a:t>
            </a:r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92EC47EC-CFEA-0CB5-D36E-7A80DA49B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0" r="-104" b="463"/>
          <a:stretch/>
        </p:blipFill>
        <p:spPr>
          <a:xfrm>
            <a:off x="2186667" y="1971073"/>
            <a:ext cx="6566811" cy="12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45"/>
          <p:cNvGrpSpPr/>
          <p:nvPr/>
        </p:nvGrpSpPr>
        <p:grpSpPr>
          <a:xfrm>
            <a:off x="4913407" y="1886043"/>
            <a:ext cx="3514335" cy="2638710"/>
            <a:chOff x="4913407" y="1886043"/>
            <a:chExt cx="3514335" cy="2638710"/>
          </a:xfrm>
        </p:grpSpPr>
        <p:sp>
          <p:nvSpPr>
            <p:cNvPr id="1179" name="Google Shape;1179;p45"/>
            <p:cNvSpPr/>
            <p:nvPr/>
          </p:nvSpPr>
          <p:spPr>
            <a:xfrm flipH="1">
              <a:off x="5781098" y="1886043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0.977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 flipH="1">
              <a:off x="4913407" y="1886043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0.950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 flipH="1">
              <a:off x="6636720" y="1886043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0.746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 flipH="1">
              <a:off x="7492342" y="1886043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0.985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 flipH="1">
              <a:off x="5781098" y="2737698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0.977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 flipH="1">
              <a:off x="4913407" y="2737698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0.950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 flipH="1">
              <a:off x="6636720" y="2737698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0.758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 flipH="1">
              <a:off x="7492342" y="2737698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0.985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 flipH="1">
              <a:off x="5781098" y="3589352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0.977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 flipH="1">
              <a:off x="4913407" y="3589352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0.950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 flipH="1">
              <a:off x="6636720" y="3589352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0.759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 flipH="1">
              <a:off x="7492342" y="3589352"/>
              <a:ext cx="935400" cy="93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Questrial"/>
                  <a:ea typeface="Questrial"/>
                  <a:cs typeface="Questrial"/>
                </a:rPr>
                <a:t>0.985</a:t>
              </a:r>
              <a:endParaRPr>
                <a:solidFill>
                  <a:schemeClr val="accent2"/>
                </a:solidFill>
                <a:latin typeface="Questrial"/>
                <a:ea typeface="Questrial"/>
                <a:cs typeface="Questrial"/>
              </a:endParaRPr>
            </a:p>
          </p:txBody>
        </p:sp>
      </p:grpSp>
      <p:sp>
        <p:nvSpPr>
          <p:cNvPr id="1191" name="Google Shape;119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Model Metrics Comparison</a:t>
            </a:r>
            <a:endParaRPr lang="en-US"/>
          </a:p>
        </p:txBody>
      </p:sp>
      <p:sp>
        <p:nvSpPr>
          <p:cNvPr id="1192" name="Google Shape;1192;p45"/>
          <p:cNvSpPr txBox="1"/>
          <p:nvPr/>
        </p:nvSpPr>
        <p:spPr>
          <a:xfrm>
            <a:off x="2271087" y="2111343"/>
            <a:ext cx="2473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F1 Score</a:t>
            </a:r>
            <a:endParaRPr lang="en-US"/>
          </a:p>
        </p:txBody>
      </p:sp>
      <p:sp>
        <p:nvSpPr>
          <p:cNvPr id="1193" name="Google Shape;1193;p45"/>
          <p:cNvSpPr txBox="1"/>
          <p:nvPr/>
        </p:nvSpPr>
        <p:spPr>
          <a:xfrm>
            <a:off x="5794598" y="1262243"/>
            <a:ext cx="90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Vgg16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1194" name="Google Shape;1194;p45"/>
          <p:cNvSpPr txBox="1"/>
          <p:nvPr/>
        </p:nvSpPr>
        <p:spPr>
          <a:xfrm>
            <a:off x="6650220" y="1262243"/>
            <a:ext cx="90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Inception</a:t>
            </a:r>
            <a:endParaRPr lang="en-US" sz="1100" b="1">
              <a:solidFill>
                <a:schemeClr val="accent2"/>
              </a:solidFill>
              <a:latin typeface="Paytone One"/>
            </a:endParaRPr>
          </a:p>
          <a:p>
            <a:pPr algn="ctr"/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Net</a:t>
            </a:r>
            <a:endParaRPr lang="en-US" sz="1100" b="1">
              <a:solidFill>
                <a:schemeClr val="accent2"/>
              </a:solidFill>
              <a:latin typeface="Paytone One"/>
            </a:endParaRPr>
          </a:p>
        </p:txBody>
      </p:sp>
      <p:sp>
        <p:nvSpPr>
          <p:cNvPr id="1195" name="Google Shape;1195;p45"/>
          <p:cNvSpPr txBox="1"/>
          <p:nvPr/>
        </p:nvSpPr>
        <p:spPr>
          <a:xfrm>
            <a:off x="7505842" y="1262243"/>
            <a:ext cx="90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Efficient</a:t>
            </a:r>
            <a:endParaRPr lang="en-US" sz="1100">
              <a:solidFill>
                <a:schemeClr val="accent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Net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1196" name="Google Shape;1196;p45"/>
          <p:cNvSpPr txBox="1"/>
          <p:nvPr/>
        </p:nvSpPr>
        <p:spPr>
          <a:xfrm>
            <a:off x="4926907" y="1262243"/>
            <a:ext cx="90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Paytone One"/>
                <a:sym typeface="Paytone One"/>
              </a:rPr>
              <a:t>ResNet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1201" name="Google Shape;1201;p45"/>
          <p:cNvSpPr txBox="1"/>
          <p:nvPr/>
        </p:nvSpPr>
        <p:spPr>
          <a:xfrm>
            <a:off x="2271050" y="2962998"/>
            <a:ext cx="2473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Cohen-Kappa Score</a:t>
            </a:r>
            <a:endParaRPr lang="en-US"/>
          </a:p>
        </p:txBody>
      </p:sp>
      <p:sp>
        <p:nvSpPr>
          <p:cNvPr id="1206" name="Google Shape;1206;p45"/>
          <p:cNvSpPr txBox="1"/>
          <p:nvPr/>
        </p:nvSpPr>
        <p:spPr>
          <a:xfrm>
            <a:off x="2271050" y="3814652"/>
            <a:ext cx="2473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Matthew's Correlation co-eff</a:t>
            </a:r>
            <a:endParaRPr lang="en-US" err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Flask App</a:t>
            </a:r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83731F-8406-7F07-FE42-EE52783A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3" y="1108551"/>
            <a:ext cx="3969836" cy="1623100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C05A96-A0DF-B826-5429-B783FDD5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08" y="2279428"/>
            <a:ext cx="3969834" cy="162309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54C128-2745-7C3A-A243-260D58A33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718" y="3457276"/>
            <a:ext cx="3969833" cy="16230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Flask App Predictions</a:t>
            </a:r>
          </a:p>
        </p:txBody>
      </p:sp>
      <p:sp>
        <p:nvSpPr>
          <p:cNvPr id="8" name="Google Shape;1192;p45">
            <a:extLst>
              <a:ext uri="{FF2B5EF4-FFF2-40B4-BE49-F238E27FC236}">
                <a16:creationId xmlns:a16="http://schemas.microsoft.com/office/drawing/2014/main" id="{3F4BF5C8-8EF7-EC06-AEF5-06A1C6CAF961}"/>
              </a:ext>
            </a:extLst>
          </p:cNvPr>
          <p:cNvSpPr txBox="1"/>
          <p:nvPr/>
        </p:nvSpPr>
        <p:spPr>
          <a:xfrm>
            <a:off x="162449" y="3773291"/>
            <a:ext cx="284823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Predicted Class: ace of diamonds</a:t>
            </a:r>
            <a:b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Prediction Certainty: 99.82 %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9" name="Picture 9" descr="A picture containing text, businesscard, envelope, stationary&#10;&#10;Description automatically generated">
            <a:extLst>
              <a:ext uri="{FF2B5EF4-FFF2-40B4-BE49-F238E27FC236}">
                <a16:creationId xmlns:a16="http://schemas.microsoft.com/office/drawing/2014/main" id="{314A9E7B-FC00-046A-B5CC-98C62A66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35" y="1767710"/>
            <a:ext cx="1396563" cy="187741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0629008-8055-067C-711E-D45CE94A8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97" y="1767710"/>
            <a:ext cx="1396563" cy="1877410"/>
          </a:xfrm>
          <a:prstGeom prst="rect">
            <a:avLst/>
          </a:prstGeom>
        </p:spPr>
      </p:pic>
      <p:sp>
        <p:nvSpPr>
          <p:cNvPr id="11" name="Google Shape;1192;p45">
            <a:extLst>
              <a:ext uri="{FF2B5EF4-FFF2-40B4-BE49-F238E27FC236}">
                <a16:creationId xmlns:a16="http://schemas.microsoft.com/office/drawing/2014/main" id="{07F650CE-000A-BA19-094A-5E0E3F90EE49}"/>
              </a:ext>
            </a:extLst>
          </p:cNvPr>
          <p:cNvSpPr txBox="1"/>
          <p:nvPr/>
        </p:nvSpPr>
        <p:spPr>
          <a:xfrm>
            <a:off x="3006810" y="3773291"/>
            <a:ext cx="310442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Predicted Class: queen of diamonds</a:t>
            </a:r>
            <a:b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</a:b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Prediction Certainty: 97.643 %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Google Shape;1192;p45">
            <a:extLst>
              <a:ext uri="{FF2B5EF4-FFF2-40B4-BE49-F238E27FC236}">
                <a16:creationId xmlns:a16="http://schemas.microsoft.com/office/drawing/2014/main" id="{62B57FA8-7DED-426A-2944-A3A227E2D68F}"/>
              </a:ext>
            </a:extLst>
          </p:cNvPr>
          <p:cNvSpPr txBox="1"/>
          <p:nvPr/>
        </p:nvSpPr>
        <p:spPr>
          <a:xfrm>
            <a:off x="6324137" y="3773291"/>
            <a:ext cx="266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Predicted Class: six of hearts</a:t>
            </a:r>
            <a:b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Prediction Certainty: 98.256 %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3" name="Picture 13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F286350E-1CD7-29CC-8E2C-B685F3A03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728" y="1767709"/>
            <a:ext cx="1396563" cy="18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Member Contributions</a:t>
            </a:r>
            <a:endParaRPr lang="en-US" dirty="0"/>
          </a:p>
        </p:txBody>
      </p:sp>
      <p:sp>
        <p:nvSpPr>
          <p:cNvPr id="4" name="Google Shape;1025;p36">
            <a:extLst>
              <a:ext uri="{FF2B5EF4-FFF2-40B4-BE49-F238E27FC236}">
                <a16:creationId xmlns:a16="http://schemas.microsoft.com/office/drawing/2014/main" id="{95BC1913-DD4C-6B09-AA20-F4F9113F79FC}"/>
              </a:ext>
            </a:extLst>
          </p:cNvPr>
          <p:cNvSpPr txBox="1">
            <a:spLocks/>
          </p:cNvSpPr>
          <p:nvPr/>
        </p:nvSpPr>
        <p:spPr>
          <a:xfrm>
            <a:off x="2486914" y="1713600"/>
            <a:ext cx="3102011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Krishna Gupta (MDS202121)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Google Shape;1025;p36">
            <a:extLst>
              <a:ext uri="{FF2B5EF4-FFF2-40B4-BE49-F238E27FC236}">
                <a16:creationId xmlns:a16="http://schemas.microsoft.com/office/drawing/2014/main" id="{6F5050E5-A47F-7768-309B-17C0B3B0A3F6}"/>
              </a:ext>
            </a:extLst>
          </p:cNvPr>
          <p:cNvSpPr txBox="1">
            <a:spLocks/>
          </p:cNvSpPr>
          <p:nvPr/>
        </p:nvSpPr>
        <p:spPr>
          <a:xfrm>
            <a:off x="5582539" y="2985867"/>
            <a:ext cx="3102011" cy="419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Training code, </a:t>
            </a:r>
            <a:r>
              <a:rPr lang="en-US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EfficientNet</a:t>
            </a:r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 model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Google Shape;1025;p36">
            <a:extLst>
              <a:ext uri="{FF2B5EF4-FFF2-40B4-BE49-F238E27FC236}">
                <a16:creationId xmlns:a16="http://schemas.microsoft.com/office/drawing/2014/main" id="{C6BADDCF-5B4E-CEC8-46D4-9866E09FA5B8}"/>
              </a:ext>
            </a:extLst>
          </p:cNvPr>
          <p:cNvSpPr txBox="1">
            <a:spLocks/>
          </p:cNvSpPr>
          <p:nvPr/>
        </p:nvSpPr>
        <p:spPr>
          <a:xfrm>
            <a:off x="2486914" y="2230671"/>
            <a:ext cx="3102011" cy="350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Rohan Dharmadhikari (MDS202137)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Google Shape;1025;p36">
            <a:extLst>
              <a:ext uri="{FF2B5EF4-FFF2-40B4-BE49-F238E27FC236}">
                <a16:creationId xmlns:a16="http://schemas.microsoft.com/office/drawing/2014/main" id="{433F7F73-FC3B-27D4-2D80-AD020364AE30}"/>
              </a:ext>
            </a:extLst>
          </p:cNvPr>
          <p:cNvSpPr txBox="1">
            <a:spLocks/>
          </p:cNvSpPr>
          <p:nvPr/>
        </p:nvSpPr>
        <p:spPr>
          <a:xfrm>
            <a:off x="2486914" y="2700118"/>
            <a:ext cx="3102011" cy="337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Soham Biswas (MDS202147)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Google Shape;1025;p36">
            <a:extLst>
              <a:ext uri="{FF2B5EF4-FFF2-40B4-BE49-F238E27FC236}">
                <a16:creationId xmlns:a16="http://schemas.microsoft.com/office/drawing/2014/main" id="{09EC9F82-169E-CBA3-C993-9C8340BE2F65}"/>
              </a:ext>
            </a:extLst>
          </p:cNvPr>
          <p:cNvSpPr txBox="1">
            <a:spLocks/>
          </p:cNvSpPr>
          <p:nvPr/>
        </p:nvSpPr>
        <p:spPr>
          <a:xfrm>
            <a:off x="2486914" y="3033492"/>
            <a:ext cx="3102011" cy="371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Soham </a:t>
            </a:r>
            <a:r>
              <a:rPr lang="en-US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Pyne</a:t>
            </a:r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 (MDS202148)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Google Shape;1025;p36">
            <a:extLst>
              <a:ext uri="{FF2B5EF4-FFF2-40B4-BE49-F238E27FC236}">
                <a16:creationId xmlns:a16="http://schemas.microsoft.com/office/drawing/2014/main" id="{234E7D13-15A9-8776-F674-FB531136E17E}"/>
              </a:ext>
            </a:extLst>
          </p:cNvPr>
          <p:cNvSpPr txBox="1">
            <a:spLocks/>
          </p:cNvSpPr>
          <p:nvPr/>
        </p:nvSpPr>
        <p:spPr>
          <a:xfrm>
            <a:off x="5582539" y="1713600"/>
            <a:ext cx="3102011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Data Preprocessing, VGG16 model</a:t>
            </a:r>
          </a:p>
        </p:txBody>
      </p:sp>
      <p:sp>
        <p:nvSpPr>
          <p:cNvPr id="8" name="Google Shape;1025;p36">
            <a:extLst>
              <a:ext uri="{FF2B5EF4-FFF2-40B4-BE49-F238E27FC236}">
                <a16:creationId xmlns:a16="http://schemas.microsoft.com/office/drawing/2014/main" id="{8AAAB8D6-5F04-7899-5565-FDBB05F25E8A}"/>
              </a:ext>
            </a:extLst>
          </p:cNvPr>
          <p:cNvSpPr txBox="1">
            <a:spLocks/>
          </p:cNvSpPr>
          <p:nvPr/>
        </p:nvSpPr>
        <p:spPr>
          <a:xfrm>
            <a:off x="5582539" y="2142224"/>
            <a:ext cx="3102010" cy="53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Training code, Flask app, 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InceptionNet</a:t>
            </a:r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 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Google Shape;1025;p36">
            <a:extLst>
              <a:ext uri="{FF2B5EF4-FFF2-40B4-BE49-F238E27FC236}">
                <a16:creationId xmlns:a16="http://schemas.microsoft.com/office/drawing/2014/main" id="{4264AC91-062A-BAE3-9EB2-DA507AA8AD76}"/>
              </a:ext>
            </a:extLst>
          </p:cNvPr>
          <p:cNvSpPr txBox="1">
            <a:spLocks/>
          </p:cNvSpPr>
          <p:nvPr/>
        </p:nvSpPr>
        <p:spPr>
          <a:xfrm>
            <a:off x="5582539" y="2700117"/>
            <a:ext cx="3102011" cy="337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MLflow</a:t>
            </a:r>
            <a:r>
              <a:rPr lang="en-US" dirty="0">
                <a:solidFill>
                  <a:schemeClr val="accent2"/>
                </a:solidFill>
                <a:latin typeface="Questrial"/>
                <a:ea typeface="Questrial"/>
                <a:cs typeface="Questrial"/>
              </a:rPr>
              <a:t> code, Resnet18 model</a:t>
            </a:r>
            <a:endParaRPr lang="en-US">
              <a:solidFill>
                <a:schemeClr val="accent2"/>
              </a:solidFill>
              <a:ea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3261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is the reuse of a pre-trained machine learning model on a new problem. In this project we are using pretrained models on ImageNet data to classify playing cards divided into 53 classes.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5"/>
          <p:cNvSpPr txBox="1">
            <a:spLocks noGrp="1"/>
          </p:cNvSpPr>
          <p:nvPr>
            <p:ph type="title"/>
          </p:nvPr>
        </p:nvSpPr>
        <p:spPr>
          <a:xfrm>
            <a:off x="2572448" y="2113542"/>
            <a:ext cx="5634776" cy="91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400"/>
              <a:t>THANK YOU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7966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1349" name="Google Shape;1349;p56"/>
          <p:cNvSpPr txBox="1">
            <a:spLocks noGrp="1"/>
          </p:cNvSpPr>
          <p:nvPr>
            <p:ph type="title" idx="2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 of playing cards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0" name="Google Shape;1350;p5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225" y="2268581"/>
                <a:ext cx="5788200" cy="21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Char char="●"/>
                </a:pPr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The images of the cards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224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×224×3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Char char="●"/>
                </a:pPr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 classes(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13 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for each suit of club, diamond, heart, spade, and joker).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Char char="●"/>
                </a:pPr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The images are cropped to occupy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the pixels.</a:t>
                </a:r>
              </a:p>
              <a:p>
                <a:pPr indent="-317500">
                  <a:buClr>
                    <a:schemeClr val="accent2"/>
                  </a:buClr>
                </a:pPr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7624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training images.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Char char="●"/>
                </a:pPr>
                <a:r>
                  <a:rPr lang="en-US">
                    <a:solidFill>
                      <a:schemeClr val="accent2"/>
                    </a:solidFill>
                    <a:uFill>
                      <a:noFill/>
                    </a:u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265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validation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265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test images.</a:t>
                </a:r>
              </a:p>
            </p:txBody>
          </p:sp>
        </mc:Choice>
        <mc:Fallback xmlns="">
          <p:sp>
            <p:nvSpPr>
              <p:cNvPr id="1350" name="Google Shape;1350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25" y="2268581"/>
                <a:ext cx="5788200" cy="21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8AC24B0-77E8-FA92-DDDC-5DA82250CD1B}"/>
              </a:ext>
            </a:extLst>
          </p:cNvPr>
          <p:cNvSpPr txBox="1"/>
          <p:nvPr/>
        </p:nvSpPr>
        <p:spPr>
          <a:xfrm>
            <a:off x="247005" y="4544586"/>
            <a:ext cx="95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Architectures</a:t>
            </a:r>
            <a:endParaRPr/>
          </a:p>
        </p:txBody>
      </p:sp>
      <p:sp>
        <p:nvSpPr>
          <p:cNvPr id="1144" name="Google Shape;1144;p44"/>
          <p:cNvSpPr/>
          <p:nvPr/>
        </p:nvSpPr>
        <p:spPr>
          <a:xfrm flipH="1">
            <a:off x="3435715" y="15881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4"/>
          <p:cNvSpPr txBox="1"/>
          <p:nvPr/>
        </p:nvSpPr>
        <p:spPr>
          <a:xfrm>
            <a:off x="5906925" y="1944884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Very deep convolutional networks for large-scale image recognition</a:t>
            </a:r>
            <a:endParaRPr>
              <a:solidFill>
                <a:schemeClr val="accent2"/>
              </a:solidFill>
              <a:latin typeface="Questrial" pitchFamily="2" charset="77"/>
              <a:ea typeface="Questrial" pitchFamily="2" charset="77"/>
              <a:cs typeface="Questrial" pitchFamily="2" charset="77"/>
              <a:sym typeface="Questrial"/>
            </a:endParaRPr>
          </a:p>
        </p:txBody>
      </p:sp>
      <p:sp>
        <p:nvSpPr>
          <p:cNvPr id="1146" name="Google Shape;1146;p44"/>
          <p:cNvSpPr txBox="1"/>
          <p:nvPr/>
        </p:nvSpPr>
        <p:spPr>
          <a:xfrm>
            <a:off x="5906925" y="1588225"/>
            <a:ext cx="246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Vgg-16</a:t>
            </a:r>
            <a:endParaRPr sz="24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47" name="Google Shape;1147;p44"/>
          <p:cNvSpPr txBox="1"/>
          <p:nvPr/>
        </p:nvSpPr>
        <p:spPr>
          <a:xfrm>
            <a:off x="774875" y="1944878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Residual Learning for Image Recognition</a:t>
            </a:r>
            <a:endParaRPr lang="en-IN" i="0">
              <a:solidFill>
                <a:schemeClr val="accent2"/>
              </a:solidFill>
              <a:effectLst/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1148" name="Google Shape;1148;p44"/>
          <p:cNvSpPr txBox="1"/>
          <p:nvPr/>
        </p:nvSpPr>
        <p:spPr>
          <a:xfrm>
            <a:off x="774876" y="1588225"/>
            <a:ext cx="246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Resnet-18</a:t>
            </a:r>
            <a:endParaRPr sz="24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49" name="Google Shape;1149;p44"/>
          <p:cNvSpPr/>
          <p:nvPr/>
        </p:nvSpPr>
        <p:spPr>
          <a:xfrm flipH="1">
            <a:off x="4533415" y="15881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4"/>
          <p:cNvSpPr/>
          <p:nvPr/>
        </p:nvSpPr>
        <p:spPr>
          <a:xfrm flipH="1">
            <a:off x="3435715" y="33716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4"/>
          <p:cNvSpPr/>
          <p:nvPr/>
        </p:nvSpPr>
        <p:spPr>
          <a:xfrm flipH="1">
            <a:off x="4533415" y="33716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4"/>
          <p:cNvSpPr txBox="1"/>
          <p:nvPr/>
        </p:nvSpPr>
        <p:spPr>
          <a:xfrm>
            <a:off x="774875" y="3789767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Rethinking Model Scaling for Convolutional Neural Networks</a:t>
            </a:r>
            <a:endParaRPr lang="en-IN" i="0">
              <a:solidFill>
                <a:schemeClr val="accent2"/>
              </a:solidFill>
              <a:effectLst/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1153" name="Google Shape;1153;p44"/>
          <p:cNvSpPr txBox="1"/>
          <p:nvPr/>
        </p:nvSpPr>
        <p:spPr>
          <a:xfrm>
            <a:off x="774900" y="3371725"/>
            <a:ext cx="246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Efficientnet-B7</a:t>
            </a:r>
            <a:endParaRPr sz="24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154" name="Google Shape;1154;p44"/>
          <p:cNvSpPr txBox="1"/>
          <p:nvPr/>
        </p:nvSpPr>
        <p:spPr>
          <a:xfrm>
            <a:off x="5906925" y="3728378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i="0">
                <a:solidFill>
                  <a:schemeClr val="accent2"/>
                </a:solidFill>
                <a:effectLst/>
                <a:latin typeface="Questrial" pitchFamily="2" charset="77"/>
                <a:ea typeface="Questrial" pitchFamily="2" charset="77"/>
                <a:cs typeface="Questrial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Rethinking the Inception Architecture for Computer Vision</a:t>
            </a:r>
            <a:endParaRPr lang="en-IN" i="0">
              <a:solidFill>
                <a:schemeClr val="accent2"/>
              </a:solidFill>
              <a:effectLst/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1155" name="Google Shape;1155;p44"/>
          <p:cNvSpPr txBox="1"/>
          <p:nvPr/>
        </p:nvSpPr>
        <p:spPr>
          <a:xfrm>
            <a:off x="5906925" y="3371719"/>
            <a:ext cx="246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Inception-V3</a:t>
            </a:r>
            <a:endParaRPr sz="24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1156" name="Google Shape;1156;p44"/>
          <p:cNvGrpSpPr/>
          <p:nvPr/>
        </p:nvGrpSpPr>
        <p:grpSpPr>
          <a:xfrm>
            <a:off x="3837226" y="3789767"/>
            <a:ext cx="370879" cy="337755"/>
            <a:chOff x="-40378075" y="3267450"/>
            <a:chExt cx="317425" cy="289075"/>
          </a:xfrm>
        </p:grpSpPr>
        <p:sp>
          <p:nvSpPr>
            <p:cNvPr id="1157" name="Google Shape;1157;p4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4"/>
          <p:cNvGrpSpPr/>
          <p:nvPr/>
        </p:nvGrpSpPr>
        <p:grpSpPr>
          <a:xfrm>
            <a:off x="3845311" y="2061137"/>
            <a:ext cx="354710" cy="228015"/>
            <a:chOff x="-27721750" y="3598250"/>
            <a:chExt cx="297750" cy="191400"/>
          </a:xfrm>
        </p:grpSpPr>
        <p:sp>
          <p:nvSpPr>
            <p:cNvPr id="1162" name="Google Shape;1162;p44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4"/>
          <p:cNvGrpSpPr/>
          <p:nvPr/>
        </p:nvGrpSpPr>
        <p:grpSpPr>
          <a:xfrm>
            <a:off x="4944410" y="1999205"/>
            <a:ext cx="351910" cy="351880"/>
            <a:chOff x="-25094250" y="3547050"/>
            <a:chExt cx="295400" cy="295375"/>
          </a:xfrm>
        </p:grpSpPr>
        <p:sp>
          <p:nvSpPr>
            <p:cNvPr id="1165" name="Google Shape;1165;p44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4"/>
          <p:cNvGrpSpPr/>
          <p:nvPr/>
        </p:nvGrpSpPr>
        <p:grpSpPr>
          <a:xfrm>
            <a:off x="4937183" y="3779107"/>
            <a:ext cx="366364" cy="359075"/>
            <a:chOff x="-60988625" y="3740800"/>
            <a:chExt cx="316650" cy="310350"/>
          </a:xfrm>
        </p:grpSpPr>
        <p:sp>
          <p:nvSpPr>
            <p:cNvPr id="1171" name="Google Shape;1171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</a:t>
            </a:r>
            <a:endParaRPr/>
          </a:p>
        </p:txBody>
      </p:sp>
      <p:sp>
        <p:nvSpPr>
          <p:cNvPr id="1067" name="Google Shape;1067;p40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ConvNets</a:t>
            </a:r>
            <a:endParaRPr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200" err="1"/>
              <a:t>ConvNet</a:t>
            </a:r>
            <a:r>
              <a:rPr lang="en-IN" sz="1200" b="0" i="0">
                <a:effectLst/>
              </a:rPr>
              <a:t> automatically </a:t>
            </a:r>
            <a:r>
              <a:rPr lang="en-IN" sz="1200"/>
              <a:t>learns</a:t>
            </a:r>
            <a:r>
              <a:rPr lang="en-IN" sz="1200" b="0" i="0">
                <a:effectLst/>
              </a:rPr>
              <a:t> and </a:t>
            </a:r>
            <a:r>
              <a:rPr lang="en-IN" sz="1200"/>
              <a:t>extracts </a:t>
            </a:r>
            <a:r>
              <a:rPr lang="en-IN" sz="1200" b="0" i="0">
                <a:effectLst/>
              </a:rPr>
              <a:t>features from images. The network consists of multiple layers, including convolutional layers, pooling layers, and fully connected layers, which work together to learn hierarchical representations of the input data.</a:t>
            </a:r>
            <a:endParaRPr sz="1200"/>
          </a:p>
        </p:txBody>
      </p:sp>
      <p:sp>
        <p:nvSpPr>
          <p:cNvPr id="2" name="Google Shape;1069;p40">
            <a:extLst>
              <a:ext uri="{FF2B5EF4-FFF2-40B4-BE49-F238E27FC236}">
                <a16:creationId xmlns:a16="http://schemas.microsoft.com/office/drawing/2014/main" id="{9F2E1ACD-875F-7966-4962-AD7B851EB95A}"/>
              </a:ext>
            </a:extLst>
          </p:cNvPr>
          <p:cNvSpPr txBox="1">
            <a:spLocks/>
          </p:cNvSpPr>
          <p:nvPr/>
        </p:nvSpPr>
        <p:spPr>
          <a:xfrm>
            <a:off x="5536582" y="3555041"/>
            <a:ext cx="33426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IN" sz="1400" b="0" i="0"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By reusing the lower layers of the model and training only the top layers on a new dataset, the model can achieve high accuracy with limited training data.</a:t>
            </a:r>
            <a:r>
              <a:rPr lang="en-IN" sz="1400">
                <a:latin typeface="Questrial" pitchFamily="2" charset="77"/>
                <a:ea typeface="Questrial" pitchFamily="2" charset="77"/>
                <a:cs typeface="Questrial" pitchFamily="2" charset="77"/>
              </a:rPr>
              <a:t>.</a:t>
            </a:r>
          </a:p>
        </p:txBody>
      </p:sp>
      <p:sp>
        <p:nvSpPr>
          <p:cNvPr id="3" name="Google Shape;1067;p40">
            <a:extLst>
              <a:ext uri="{FF2B5EF4-FFF2-40B4-BE49-F238E27FC236}">
                <a16:creationId xmlns:a16="http://schemas.microsoft.com/office/drawing/2014/main" id="{0C70574C-52F8-9B94-9A22-AA4A4731737C}"/>
              </a:ext>
            </a:extLst>
          </p:cNvPr>
          <p:cNvSpPr txBox="1">
            <a:spLocks/>
          </p:cNvSpPr>
          <p:nvPr/>
        </p:nvSpPr>
        <p:spPr>
          <a:xfrm>
            <a:off x="3255850" y="3555041"/>
            <a:ext cx="17292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Transfer</a:t>
            </a:r>
          </a:p>
          <a:p>
            <a:pPr marL="0" indent="0"/>
            <a:r>
              <a:rPr lang="en-IN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067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350;p56">
                <a:extLst>
                  <a:ext uri="{FF2B5EF4-FFF2-40B4-BE49-F238E27FC236}">
                    <a16:creationId xmlns:a16="http://schemas.microsoft.com/office/drawing/2014/main" id="{1CA9BE02-88A3-D410-F8A5-C6A68787E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999" y="1087130"/>
                <a:ext cx="6724673" cy="26837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>
                    <a:solidFill>
                      <a:schemeClr val="accent2"/>
                    </a:solid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VGG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−16</m:t>
                    </m:r>
                  </m:oMath>
                </a14:m>
                <a:r>
                  <a:rPr lang="en-IN">
                    <a:solidFill>
                      <a:schemeClr val="accent2"/>
                    </a:solid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has thirteen convolutional layers, five Max Pooling layers, and three Dense layers, which sum up to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21</m:t>
                    </m:r>
                  </m:oMath>
                </a14:m>
                <a:r>
                  <a:rPr lang="en-IN">
                    <a:solidFill>
                      <a:schemeClr val="accent2"/>
                    </a:solid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layers, but it has only sixteen learnable layers.</a:t>
                </a: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The authors focused on having convolution layers of a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3</m:t>
                    </m:r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Questrial" pitchFamily="2" charset="77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3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filter with stride one and always used the same padding and max pool layer of a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</m:t>
                    </m:r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Questrial" pitchFamily="2" charset="77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filter of stride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.</a:t>
                </a: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Conv-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1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Layer has 64 filters, Conv-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has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128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filters, Conv-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3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has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256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filters, and Conv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4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and Conv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5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have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Questrial" pitchFamily="2" charset="77"/>
                        <a:cs typeface="Questrial" pitchFamily="2" charset="77"/>
                      </a:rPr>
                      <m:t>512</m:t>
                    </m:r>
                  </m:oMath>
                </a14:m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filters.</a:t>
                </a: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Three Fully-Connected (FC) layers follow a stack of convolutional layers</a:t>
                </a:r>
              </a:p>
            </p:txBody>
          </p:sp>
        </mc:Choice>
        <mc:Fallback xmlns="">
          <p:sp>
            <p:nvSpPr>
              <p:cNvPr id="2" name="Google Shape;1350;p56">
                <a:extLst>
                  <a:ext uri="{FF2B5EF4-FFF2-40B4-BE49-F238E27FC236}">
                    <a16:creationId xmlns:a16="http://schemas.microsoft.com/office/drawing/2014/main" id="{1CA9BE02-88A3-D410-F8A5-C6A68787E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9" y="1087130"/>
                <a:ext cx="6724673" cy="2683758"/>
              </a:xfrm>
              <a:prstGeom prst="rect">
                <a:avLst/>
              </a:prstGeom>
              <a:blipFill>
                <a:blip r:embed="rId3"/>
                <a:stretch>
                  <a:fillRect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21060ED-FC87-F235-7434-A035BD0F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3" y="3246343"/>
            <a:ext cx="5753437" cy="17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Resnet-18</a:t>
            </a:r>
            <a:endParaRPr/>
          </a:p>
        </p:txBody>
      </p:sp>
      <p:sp>
        <p:nvSpPr>
          <p:cNvPr id="1067" name="Google Shape;1067;p40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blocks</a:t>
            </a:r>
            <a:endParaRPr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The idea is to connect the input of a layer directly to the output of a layer after skipping a few connections.</a:t>
            </a:r>
            <a:endParaRPr sz="160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C693FE-780B-7250-771B-38E3BA41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77" y="3317735"/>
            <a:ext cx="4410159" cy="1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Resnet-18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350;p56">
                <a:extLst>
                  <a:ext uri="{FF2B5EF4-FFF2-40B4-BE49-F238E27FC236}">
                    <a16:creationId xmlns:a16="http://schemas.microsoft.com/office/drawing/2014/main" id="{1CA9BE02-88A3-D410-F8A5-C6A68787E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999" y="1087130"/>
                <a:ext cx="6724673" cy="26837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>
                    <a:solidFill>
                      <a:schemeClr val="accent2"/>
                    </a:solidFill>
                    <a:uFill>
                      <a:noFill/>
                    </a:u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ResNet-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IN">
                    <a:solidFill>
                      <a:schemeClr val="accent2"/>
                    </a:solidFill>
                    <a:uFill>
                      <a:noFill/>
                    </a:u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18−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accent2"/>
                        </a:solidFill>
                        <a:uFill>
                          <a:noFill/>
                        </a:uFill>
                        <a:latin typeface="Cambria Math" panose="02040503050406030204" pitchFamily="18" charset="0"/>
                      </a:rPr>
                      <m:t>layer</m:t>
                    </m:r>
                  </m:oMath>
                </a14:m>
                <a:r>
                  <a:rPr lang="en-IN">
                    <a:solidFill>
                      <a:schemeClr val="accent2"/>
                    </a:solid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deep architecture.</a:t>
                </a: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The primary idea of </a:t>
                </a:r>
                <a:r>
                  <a:rPr lang="en-IN" b="0" i="0" err="1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ResNet</a:t>
                </a: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 is the use of jumping connections which are mostly referred to as shortcut connections or identity connections.</a:t>
                </a:r>
                <a:endParaRPr lang="en-IN">
                  <a:solidFill>
                    <a:schemeClr val="accent2"/>
                  </a:solidFill>
                  <a:latin typeface="Questrial" pitchFamily="2" charset="77"/>
                  <a:ea typeface="Questrial" pitchFamily="2" charset="77"/>
                  <a:cs typeface="Questrial" pitchFamily="2" charset="77"/>
                </a:endParaRP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These shortcut connections remove the vanishing gradient issue by again using the activations of the previous layer.</a:t>
                </a:r>
                <a:endParaRPr lang="en-IN">
                  <a:solidFill>
                    <a:schemeClr val="accent2"/>
                  </a:solidFill>
                  <a:uFill>
                    <a:noFill/>
                  </a:uFill>
                  <a:latin typeface="Questrial" pitchFamily="2" charset="77"/>
                  <a:ea typeface="Questrial" pitchFamily="2" charset="77"/>
                  <a:cs typeface="Questrial" pitchFamily="2" charset="7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>
                    <a:solidFill>
                      <a:schemeClr val="accent2"/>
                    </a:solidFill>
                    <a:uFill>
                      <a:noFill/>
                    </a:uFill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The network learns faster due to the skip connections, which compresses the network.</a:t>
                </a:r>
                <a:endParaRPr lang="en-IN">
                  <a:solidFill>
                    <a:schemeClr val="accent2"/>
                  </a:solidFill>
                  <a:latin typeface="Questrial" pitchFamily="2" charset="77"/>
                  <a:ea typeface="Questrial" pitchFamily="2" charset="77"/>
                  <a:cs typeface="Questrial" pitchFamily="2" charset="77"/>
                </a:endParaRPr>
              </a:p>
              <a:p>
                <a:pPr marL="457200" indent="-317500">
                  <a:buClr>
                    <a:schemeClr val="accent2"/>
                  </a:buClr>
                  <a:buSzPts val="1400"/>
                  <a:buFont typeface="Arial"/>
                  <a:buChar char="●"/>
                </a:pPr>
                <a:r>
                  <a:rPr lang="en-IN" b="0" i="0">
                    <a:solidFill>
                      <a:schemeClr val="accent2"/>
                    </a:solidFill>
                    <a:effectLst/>
                    <a:latin typeface="Questrial" pitchFamily="2" charset="77"/>
                    <a:ea typeface="Questrial" pitchFamily="2" charset="77"/>
                    <a:cs typeface="Questrial" pitchFamily="2" charset="77"/>
                  </a:rPr>
                  <a:t>This compression of the connections is followed by the expansion of the layers so that the residual part of the network could also train and explore more feature space.</a:t>
                </a:r>
                <a:endParaRPr lang="en-IN">
                  <a:solidFill>
                    <a:schemeClr val="accent2"/>
                  </a:solidFill>
                  <a:latin typeface="Questrial" pitchFamily="2" charset="77"/>
                  <a:ea typeface="Questrial" pitchFamily="2" charset="77"/>
                  <a:cs typeface="Questrial" pitchFamily="2" charset="77"/>
                </a:endParaRPr>
              </a:p>
            </p:txBody>
          </p:sp>
        </mc:Choice>
        <mc:Fallback xmlns="">
          <p:sp>
            <p:nvSpPr>
              <p:cNvPr id="2" name="Google Shape;1350;p56">
                <a:extLst>
                  <a:ext uri="{FF2B5EF4-FFF2-40B4-BE49-F238E27FC236}">
                    <a16:creationId xmlns:a16="http://schemas.microsoft.com/office/drawing/2014/main" id="{1CA9BE02-88A3-D410-F8A5-C6A68787E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9" y="1087130"/>
                <a:ext cx="6724673" cy="2683758"/>
              </a:xfrm>
              <a:prstGeom prst="rect">
                <a:avLst/>
              </a:prstGeom>
              <a:blipFill>
                <a:blip r:embed="rId4"/>
                <a:stretch>
                  <a:fillRect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A9CF72FE-CFFB-C680-85DD-1515FE2B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328" y="3534770"/>
            <a:ext cx="5397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Inception-V3</a:t>
            </a:r>
            <a:endParaRPr/>
          </a:p>
        </p:txBody>
      </p:sp>
      <p:sp>
        <p:nvSpPr>
          <p:cNvPr id="1067" name="Google Shape;1067;p40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Inception</a:t>
            </a:r>
            <a:r>
              <a:rPr lang="en-IN"/>
              <a:t> </a:t>
            </a:r>
            <a:r>
              <a:rPr lang="en-IN" sz="2000"/>
              <a:t>modules</a:t>
            </a:r>
            <a:endParaRPr sz="2000"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The basic idea behind Inception modules is to parallelize convolutional operations with different kernel sizes, which allows the network to capture both local and global features of the image.</a:t>
            </a:r>
            <a:endParaRPr sz="120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2" name="Google Shape;1069;p40">
            <a:extLst>
              <a:ext uri="{FF2B5EF4-FFF2-40B4-BE49-F238E27FC236}">
                <a16:creationId xmlns:a16="http://schemas.microsoft.com/office/drawing/2014/main" id="{9F2E1ACD-875F-7966-4962-AD7B851EB95A}"/>
              </a:ext>
            </a:extLst>
          </p:cNvPr>
          <p:cNvSpPr txBox="1">
            <a:spLocks/>
          </p:cNvSpPr>
          <p:nvPr/>
        </p:nvSpPr>
        <p:spPr>
          <a:xfrm>
            <a:off x="5081400" y="3555041"/>
            <a:ext cx="33426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IN" sz="1200" b="0" i="0">
                <a:effectLst/>
                <a:latin typeface="Questrial" pitchFamily="2" charset="77"/>
                <a:ea typeface="Questrial" pitchFamily="2" charset="77"/>
                <a:cs typeface="Questrial" pitchFamily="2" charset="77"/>
              </a:rPr>
              <a:t>Factorized convolutions decompose a standard convolution operation into two or simpler operations, which reduces the number of parameters and computations required by the network while maintaining its accuracy.</a:t>
            </a:r>
            <a:endParaRPr lang="en-IN" sz="120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  <p:sp>
        <p:nvSpPr>
          <p:cNvPr id="3" name="Google Shape;1067;p40">
            <a:extLst>
              <a:ext uri="{FF2B5EF4-FFF2-40B4-BE49-F238E27FC236}">
                <a16:creationId xmlns:a16="http://schemas.microsoft.com/office/drawing/2014/main" id="{0C70574C-52F8-9B94-9A22-AA4A4731737C}"/>
              </a:ext>
            </a:extLst>
          </p:cNvPr>
          <p:cNvSpPr txBox="1">
            <a:spLocks/>
          </p:cNvSpPr>
          <p:nvPr/>
        </p:nvSpPr>
        <p:spPr>
          <a:xfrm>
            <a:off x="3075709" y="3555041"/>
            <a:ext cx="1909341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2000"/>
              <a:t>Factorized convolutions</a:t>
            </a:r>
          </a:p>
        </p:txBody>
      </p:sp>
    </p:spTree>
    <p:extLst>
      <p:ext uri="{BB962C8B-B14F-4D97-AF65-F5344CB8AC3E}">
        <p14:creationId xmlns:p14="http://schemas.microsoft.com/office/powerpoint/2010/main" val="964770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ACDFF3"/>
      </a:accent1>
      <a:accent2>
        <a:srgbClr val="274075"/>
      </a:accent2>
      <a:accent3>
        <a:srgbClr val="D4F2FD"/>
      </a:accent3>
      <a:accent4>
        <a:srgbClr val="FFFFFF"/>
      </a:accent4>
      <a:accent5>
        <a:srgbClr val="ACDFF3"/>
      </a:accent5>
      <a:accent6>
        <a:srgbClr val="27407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Cambria Math</vt:lpstr>
      <vt:lpstr>Roboto Slab Light</vt:lpstr>
      <vt:lpstr>Paytone One</vt:lpstr>
      <vt:lpstr>Bebas Neue</vt:lpstr>
      <vt:lpstr>Arial</vt:lpstr>
      <vt:lpstr>Proxima Nova</vt:lpstr>
      <vt:lpstr>Questrial</vt:lpstr>
      <vt:lpstr>Proxima Nova Semibold</vt:lpstr>
      <vt:lpstr>Minimalist Thesis Defense by Slidesgo</vt:lpstr>
      <vt:lpstr>Slidesgo Final Pages</vt:lpstr>
      <vt:lpstr>Playing Cards  Classification</vt:lpstr>
      <vt:lpstr>Introduction</vt:lpstr>
      <vt:lpstr>About Dataset</vt:lpstr>
      <vt:lpstr>Model Architectures</vt:lpstr>
      <vt:lpstr>VGG-16</vt:lpstr>
      <vt:lpstr>VGG-16</vt:lpstr>
      <vt:lpstr>Resnet-18</vt:lpstr>
      <vt:lpstr>Resnet-18</vt:lpstr>
      <vt:lpstr>Inception-V3</vt:lpstr>
      <vt:lpstr>Inception-V3</vt:lpstr>
      <vt:lpstr>Efficientnet-B7</vt:lpstr>
      <vt:lpstr>Efficientnet-B7</vt:lpstr>
      <vt:lpstr>Learnings Applied</vt:lpstr>
      <vt:lpstr>Model Metrics</vt:lpstr>
      <vt:lpstr>MLFLOW DASHBOARD</vt:lpstr>
      <vt:lpstr>Model Metrics Comparison</vt:lpstr>
      <vt:lpstr>Flask App</vt:lpstr>
      <vt:lpstr>Flask App Predictions</vt:lpstr>
      <vt:lpstr>Member 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Thesis Defense.</dc:title>
  <cp:lastModifiedBy>Rohan Dharmadhikari</cp:lastModifiedBy>
  <cp:revision>89</cp:revision>
  <dcterms:modified xsi:type="dcterms:W3CDTF">2023-04-25T09:48:29Z</dcterms:modified>
</cp:coreProperties>
</file>