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94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04168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06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88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2056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453CFB-653E-4879-9015-AC435D824662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B8FDF0-1F93-4593-85A9-A151FCA8C4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07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Discount Dinning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SAZZAD</a:t>
            </a:r>
            <a:r>
              <a:rPr lang="es-ES" sz="3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MD. SABIR IBNA (16-31051-1</a:t>
            </a:r>
            <a:r>
              <a:rPr lang="es-ES" sz="3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)(DEVELOPER)</a:t>
            </a:r>
          </a:p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TASNIM FARHIN (16-31787-1)(TESTER)</a:t>
            </a:r>
          </a:p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AJMAIN,ENAN (16-33009-3)</a:t>
            </a:r>
            <a:r>
              <a:rPr lang="es-ES" sz="3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3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DEVELOPER)</a:t>
            </a:r>
            <a:endParaRPr lang="en-US" sz="3200" b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SARKAR,RAJDEEP (16-32874-3)(DESIGNER)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8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Nowadays food business is very popular. But restaurants are not highlight because of less publicity and unplanned marketing.</a:t>
            </a:r>
          </a:p>
          <a:p>
            <a:r>
              <a:rPr lang="en-US" dirty="0" smtClean="0"/>
              <a:t> So restaurant owners face a huge amount of loss and some cases owners put an end to their business.</a:t>
            </a:r>
          </a:p>
          <a:p>
            <a:r>
              <a:rPr lang="en-US" dirty="0" smtClean="0"/>
              <a:t>On the other hand customers don’t get enough idea about new restaurants and don’t know where discount is more applicable.</a:t>
            </a:r>
          </a:p>
          <a:p>
            <a:r>
              <a:rPr lang="en-US" dirty="0" smtClean="0"/>
              <a:t>So problem is for both restaurant owners and customers.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94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98019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>Time for solution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69793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Day 10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62090"/>
            <a:ext cx="10241280" cy="4363414"/>
          </a:xfrm>
        </p:spPr>
      </p:pic>
    </p:spTree>
    <p:extLst>
      <p:ext uri="{BB962C8B-B14F-4D97-AF65-F5344CB8AC3E}">
        <p14:creationId xmlns:p14="http://schemas.microsoft.com/office/powerpoint/2010/main" val="363194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Day 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04940"/>
            <a:ext cx="10241280" cy="4408405"/>
          </a:xfrm>
        </p:spPr>
      </p:pic>
    </p:spTree>
    <p:extLst>
      <p:ext uri="{BB962C8B-B14F-4D97-AF65-F5344CB8AC3E}">
        <p14:creationId xmlns:p14="http://schemas.microsoft.com/office/powerpoint/2010/main" val="2045684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Day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52565"/>
            <a:ext cx="10241280" cy="4393408"/>
          </a:xfrm>
        </p:spPr>
      </p:pic>
    </p:spTree>
    <p:extLst>
      <p:ext uri="{BB962C8B-B14F-4D97-AF65-F5344CB8AC3E}">
        <p14:creationId xmlns:p14="http://schemas.microsoft.com/office/powerpoint/2010/main" val="1370576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Day 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23990"/>
            <a:ext cx="10241280" cy="4393408"/>
          </a:xfrm>
        </p:spPr>
      </p:pic>
    </p:spTree>
    <p:extLst>
      <p:ext uri="{BB962C8B-B14F-4D97-AF65-F5344CB8AC3E}">
        <p14:creationId xmlns:p14="http://schemas.microsoft.com/office/powerpoint/2010/main" val="4276485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5446915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68293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53</TotalTime>
  <Words>125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Discount Dinning </vt:lpstr>
      <vt:lpstr>Group members </vt:lpstr>
      <vt:lpstr>Problem Statement</vt:lpstr>
      <vt:lpstr>  Time for solution </vt:lpstr>
      <vt:lpstr>Sprint 1 Day 10</vt:lpstr>
      <vt:lpstr>Sprint 2 Day 7</vt:lpstr>
      <vt:lpstr>Sprint 3 Day 5</vt:lpstr>
      <vt:lpstr>Sprint 4 Day 9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Discount Dinning</dc:title>
  <dc:creator>Raj Deep</dc:creator>
  <cp:lastModifiedBy>Raj Deep</cp:lastModifiedBy>
  <cp:revision>7</cp:revision>
  <dcterms:created xsi:type="dcterms:W3CDTF">2019-04-15T17:41:54Z</dcterms:created>
  <dcterms:modified xsi:type="dcterms:W3CDTF">2019-04-15T18:35:02Z</dcterms:modified>
</cp:coreProperties>
</file>