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 Beaudry" initials="JB" lastIdx="32" clrIdx="0"/>
  <p:cmAuthor id="1" name="Christina Bullard" initials="CB" lastIdx="3" clrIdx="1"/>
  <p:cmAuthor id="2" name="Christina Bullard"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810" autoAdjust="0"/>
  </p:normalViewPr>
  <p:slideViewPr>
    <p:cSldViewPr>
      <p:cViewPr varScale="1">
        <p:scale>
          <a:sx n="24" d="100"/>
          <a:sy n="24" d="100"/>
        </p:scale>
        <p:origin x="1074" y="84"/>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s, Roddey" userId="339903e5-87e7-4d21-82e4-584525f35fbc" providerId="ADAL" clId="{22792F07-2C3E-44B6-9E6A-C85104443B2D}"/>
    <pc:docChg chg="custSel modSld">
      <pc:chgData name="Sims, Roddey" userId="339903e5-87e7-4d21-82e4-584525f35fbc" providerId="ADAL" clId="{22792F07-2C3E-44B6-9E6A-C85104443B2D}" dt="2023-04-05T13:52:32.685" v="328" actId="20577"/>
      <pc:docMkLst>
        <pc:docMk/>
      </pc:docMkLst>
      <pc:sldChg chg="addSp delSp modSp">
        <pc:chgData name="Sims, Roddey" userId="339903e5-87e7-4d21-82e4-584525f35fbc" providerId="ADAL" clId="{22792F07-2C3E-44B6-9E6A-C85104443B2D}" dt="2023-04-05T13:52:32.685" v="328" actId="20577"/>
        <pc:sldMkLst>
          <pc:docMk/>
          <pc:sldMk cId="1000354641" sldId="256"/>
        </pc:sldMkLst>
        <pc:spChg chg="del">
          <ac:chgData name="Sims, Roddey" userId="339903e5-87e7-4d21-82e4-584525f35fbc" providerId="ADAL" clId="{22792F07-2C3E-44B6-9E6A-C85104443B2D}" dt="2023-04-05T13:38:56.650" v="102" actId="478"/>
          <ac:spMkLst>
            <pc:docMk/>
            <pc:sldMk cId="1000354641" sldId="256"/>
            <ac:spMk id="2" creationId="{00000000-0000-0000-0000-000000000000}"/>
          </ac:spMkLst>
        </pc:spChg>
        <pc:spChg chg="del">
          <ac:chgData name="Sims, Roddey" userId="339903e5-87e7-4d21-82e4-584525f35fbc" providerId="ADAL" clId="{22792F07-2C3E-44B6-9E6A-C85104443B2D}" dt="2023-04-05T13:38:24.446" v="92"/>
          <ac:spMkLst>
            <pc:docMk/>
            <pc:sldMk cId="1000354641" sldId="256"/>
            <ac:spMk id="3" creationId="{00000000-0000-0000-0000-000000000000}"/>
          </ac:spMkLst>
        </pc:spChg>
        <pc:spChg chg="mod">
          <ac:chgData name="Sims, Roddey" userId="339903e5-87e7-4d21-82e4-584525f35fbc" providerId="ADAL" clId="{22792F07-2C3E-44B6-9E6A-C85104443B2D}" dt="2023-04-05T13:39:30.709" v="107" actId="1076"/>
          <ac:spMkLst>
            <pc:docMk/>
            <pc:sldMk cId="1000354641" sldId="256"/>
            <ac:spMk id="4" creationId="{00000000-0000-0000-0000-000000000000}"/>
          </ac:spMkLst>
        </pc:spChg>
        <pc:spChg chg="del">
          <ac:chgData name="Sims, Roddey" userId="339903e5-87e7-4d21-82e4-584525f35fbc" providerId="ADAL" clId="{22792F07-2C3E-44B6-9E6A-C85104443B2D}" dt="2023-04-05T13:38:23.373" v="91"/>
          <ac:spMkLst>
            <pc:docMk/>
            <pc:sldMk cId="1000354641" sldId="256"/>
            <ac:spMk id="5" creationId="{00000000-0000-0000-0000-000000000000}"/>
          </ac:spMkLst>
        </pc:spChg>
        <pc:spChg chg="add mod">
          <ac:chgData name="Sims, Roddey" userId="339903e5-87e7-4d21-82e4-584525f35fbc" providerId="ADAL" clId="{22792F07-2C3E-44B6-9E6A-C85104443B2D}" dt="2023-04-05T13:49:36.048" v="247" actId="1076"/>
          <ac:spMkLst>
            <pc:docMk/>
            <pc:sldMk cId="1000354641" sldId="256"/>
            <ac:spMk id="7" creationId="{354C6CD3-A298-47BA-B415-0873E1EB4226}"/>
          </ac:spMkLst>
        </pc:spChg>
        <pc:spChg chg="add del mod">
          <ac:chgData name="Sims, Roddey" userId="339903e5-87e7-4d21-82e4-584525f35fbc" providerId="ADAL" clId="{22792F07-2C3E-44B6-9E6A-C85104443B2D}" dt="2023-04-05T13:43:00.016" v="177"/>
          <ac:spMkLst>
            <pc:docMk/>
            <pc:sldMk cId="1000354641" sldId="256"/>
            <ac:spMk id="8" creationId="{A620E274-70B5-4DFD-91F1-B6C123273837}"/>
          </ac:spMkLst>
        </pc:spChg>
        <pc:spChg chg="add mod">
          <ac:chgData name="Sims, Roddey" userId="339903e5-87e7-4d21-82e4-584525f35fbc" providerId="ADAL" clId="{22792F07-2C3E-44B6-9E6A-C85104443B2D}" dt="2023-04-05T13:49:44.250" v="249" actId="14100"/>
          <ac:spMkLst>
            <pc:docMk/>
            <pc:sldMk cId="1000354641" sldId="256"/>
            <ac:spMk id="9" creationId="{1A65F6BE-341F-4EE8-8164-0236E06F7949}"/>
          </ac:spMkLst>
        </pc:spChg>
        <pc:spChg chg="del">
          <ac:chgData name="Sims, Roddey" userId="339903e5-87e7-4d21-82e4-584525f35fbc" providerId="ADAL" clId="{22792F07-2C3E-44B6-9E6A-C85104443B2D}" dt="2023-04-05T13:38:37.094" v="96"/>
          <ac:spMkLst>
            <pc:docMk/>
            <pc:sldMk cId="1000354641" sldId="256"/>
            <ac:spMk id="10" creationId="{00000000-0000-0000-0000-000000000000}"/>
          </ac:spMkLst>
        </pc:spChg>
        <pc:spChg chg="add mod">
          <ac:chgData name="Sims, Roddey" userId="339903e5-87e7-4d21-82e4-584525f35fbc" providerId="ADAL" clId="{22792F07-2C3E-44B6-9E6A-C85104443B2D}" dt="2023-04-05T13:49:52.602" v="251" actId="14100"/>
          <ac:spMkLst>
            <pc:docMk/>
            <pc:sldMk cId="1000354641" sldId="256"/>
            <ac:spMk id="12" creationId="{90566307-AB51-44DD-B768-69D58546DF64}"/>
          </ac:spMkLst>
        </pc:spChg>
        <pc:spChg chg="add mod">
          <ac:chgData name="Sims, Roddey" userId="339903e5-87e7-4d21-82e4-584525f35fbc" providerId="ADAL" clId="{22792F07-2C3E-44B6-9E6A-C85104443B2D}" dt="2023-04-05T13:49:38.884" v="248" actId="1076"/>
          <ac:spMkLst>
            <pc:docMk/>
            <pc:sldMk cId="1000354641" sldId="256"/>
            <ac:spMk id="13" creationId="{944AA885-4215-4A3B-8AF1-3678656E70CC}"/>
          </ac:spMkLst>
        </pc:spChg>
        <pc:spChg chg="mod">
          <ac:chgData name="Sims, Roddey" userId="339903e5-87e7-4d21-82e4-584525f35fbc" providerId="ADAL" clId="{22792F07-2C3E-44B6-9E6A-C85104443B2D}" dt="2023-04-05T13:46:40.403" v="232" actId="20577"/>
          <ac:spMkLst>
            <pc:docMk/>
            <pc:sldMk cId="1000354641" sldId="256"/>
            <ac:spMk id="14" creationId="{00000000-0000-0000-0000-000000000000}"/>
          </ac:spMkLst>
        </pc:spChg>
        <pc:spChg chg="add mod">
          <ac:chgData name="Sims, Roddey" userId="339903e5-87e7-4d21-82e4-584525f35fbc" providerId="ADAL" clId="{22792F07-2C3E-44B6-9E6A-C85104443B2D}" dt="2023-04-05T13:52:32.685" v="328" actId="20577"/>
          <ac:spMkLst>
            <pc:docMk/>
            <pc:sldMk cId="1000354641" sldId="256"/>
            <ac:spMk id="15" creationId="{8E892AE9-73FD-4278-AE3C-A6EC92971DD0}"/>
          </ac:spMkLst>
        </pc:spChg>
        <pc:spChg chg="del">
          <ac:chgData name="Sims, Roddey" userId="339903e5-87e7-4d21-82e4-584525f35fbc" providerId="ADAL" clId="{22792F07-2C3E-44B6-9E6A-C85104443B2D}" dt="2023-04-05T13:38:55.732" v="101" actId="478"/>
          <ac:spMkLst>
            <pc:docMk/>
            <pc:sldMk cId="1000354641" sldId="256"/>
            <ac:spMk id="34" creationId="{00000000-0000-0000-0000-000000000000}"/>
          </ac:spMkLst>
        </pc:spChg>
        <pc:spChg chg="del mod">
          <ac:chgData name="Sims, Roddey" userId="339903e5-87e7-4d21-82e4-584525f35fbc" providerId="ADAL" clId="{22792F07-2C3E-44B6-9E6A-C85104443B2D}" dt="2023-04-05T13:38:49.706" v="97" actId="478"/>
          <ac:spMkLst>
            <pc:docMk/>
            <pc:sldMk cId="1000354641" sldId="256"/>
            <ac:spMk id="53" creationId="{00000000-0000-0000-0000-000000000000}"/>
          </ac:spMkLst>
        </pc:spChg>
        <pc:spChg chg="del mod">
          <ac:chgData name="Sims, Roddey" userId="339903e5-87e7-4d21-82e4-584525f35fbc" providerId="ADAL" clId="{22792F07-2C3E-44B6-9E6A-C85104443B2D}" dt="2023-04-05T13:38:53.556" v="99" actId="478"/>
          <ac:spMkLst>
            <pc:docMk/>
            <pc:sldMk cId="1000354641" sldId="256"/>
            <ac:spMk id="58" creationId="{00000000-0000-0000-0000-000000000000}"/>
          </ac:spMkLst>
        </pc:spChg>
        <pc:spChg chg="del">
          <ac:chgData name="Sims, Roddey" userId="339903e5-87e7-4d21-82e4-584525f35fbc" providerId="ADAL" clId="{22792F07-2C3E-44B6-9E6A-C85104443B2D}" dt="2023-04-05T13:38:54.605" v="100" actId="478"/>
          <ac:spMkLst>
            <pc:docMk/>
            <pc:sldMk cId="1000354641" sldId="256"/>
            <ac:spMk id="59" creationId="{00000000-0000-0000-0000-000000000000}"/>
          </ac:spMkLst>
        </pc:spChg>
        <pc:spChg chg="del mod topLvl">
          <ac:chgData name="Sims, Roddey" userId="339903e5-87e7-4d21-82e4-584525f35fbc" providerId="ADAL" clId="{22792F07-2C3E-44B6-9E6A-C85104443B2D}" dt="2023-04-05T13:41:23.177" v="167" actId="478"/>
          <ac:spMkLst>
            <pc:docMk/>
            <pc:sldMk cId="1000354641" sldId="256"/>
            <ac:spMk id="64" creationId="{00000000-0000-0000-0000-000000000000}"/>
          </ac:spMkLst>
        </pc:spChg>
        <pc:spChg chg="del mod topLvl">
          <ac:chgData name="Sims, Roddey" userId="339903e5-87e7-4d21-82e4-584525f35fbc" providerId="ADAL" clId="{22792F07-2C3E-44B6-9E6A-C85104443B2D}" dt="2023-04-05T13:40:26.418" v="109" actId="478"/>
          <ac:spMkLst>
            <pc:docMk/>
            <pc:sldMk cId="1000354641" sldId="256"/>
            <ac:spMk id="65" creationId="{00000000-0000-0000-0000-000000000000}"/>
          </ac:spMkLst>
        </pc:spChg>
        <pc:spChg chg="del">
          <ac:chgData name="Sims, Roddey" userId="339903e5-87e7-4d21-82e4-584525f35fbc" providerId="ADAL" clId="{22792F07-2C3E-44B6-9E6A-C85104443B2D}" dt="2023-04-05T13:38:49.706" v="97" actId="478"/>
          <ac:spMkLst>
            <pc:docMk/>
            <pc:sldMk cId="1000354641" sldId="256"/>
            <ac:spMk id="71" creationId="{00000000-0000-0000-0000-000000000000}"/>
          </ac:spMkLst>
        </pc:spChg>
        <pc:spChg chg="del">
          <ac:chgData name="Sims, Roddey" userId="339903e5-87e7-4d21-82e4-584525f35fbc" providerId="ADAL" clId="{22792F07-2C3E-44B6-9E6A-C85104443B2D}" dt="2023-04-05T13:38:49.706" v="97" actId="478"/>
          <ac:spMkLst>
            <pc:docMk/>
            <pc:sldMk cId="1000354641" sldId="256"/>
            <ac:spMk id="90" creationId="{00000000-0000-0000-0000-000000000000}"/>
          </ac:spMkLst>
        </pc:spChg>
        <pc:grpChg chg="del">
          <ac:chgData name="Sims, Roddey" userId="339903e5-87e7-4d21-82e4-584525f35fbc" providerId="ADAL" clId="{22792F07-2C3E-44B6-9E6A-C85104443B2D}" dt="2023-04-05T13:38:59.304" v="104" actId="478"/>
          <ac:grpSpMkLst>
            <pc:docMk/>
            <pc:sldMk cId="1000354641" sldId="256"/>
            <ac:grpSpMk id="55" creationId="{00000000-0000-0000-0000-000000000000}"/>
          </ac:grpSpMkLst>
        </pc:grpChg>
        <pc:grpChg chg="del">
          <ac:chgData name="Sims, Roddey" userId="339903e5-87e7-4d21-82e4-584525f35fbc" providerId="ADAL" clId="{22792F07-2C3E-44B6-9E6A-C85104443B2D}" dt="2023-04-05T13:38:57.715" v="103" actId="478"/>
          <ac:grpSpMkLst>
            <pc:docMk/>
            <pc:sldMk cId="1000354641" sldId="256"/>
            <ac:grpSpMk id="57" creationId="{00000000-0000-0000-0000-000000000000}"/>
          </ac:grpSpMkLst>
        </pc:grpChg>
        <pc:grpChg chg="del">
          <ac:chgData name="Sims, Roddey" userId="339903e5-87e7-4d21-82e4-584525f35fbc" providerId="ADAL" clId="{22792F07-2C3E-44B6-9E6A-C85104443B2D}" dt="2023-04-05T13:38:18.860" v="89"/>
          <ac:grpSpMkLst>
            <pc:docMk/>
            <pc:sldMk cId="1000354641" sldId="256"/>
            <ac:grpSpMk id="62" creationId="{00000000-0000-0000-0000-000000000000}"/>
          </ac:grpSpMkLst>
        </pc:grpChg>
        <pc:grpChg chg="del">
          <ac:chgData name="Sims, Roddey" userId="339903e5-87e7-4d21-82e4-584525f35fbc" providerId="ADAL" clId="{22792F07-2C3E-44B6-9E6A-C85104443B2D}" dt="2023-04-05T13:40:26.418" v="109" actId="478"/>
          <ac:grpSpMkLst>
            <pc:docMk/>
            <pc:sldMk cId="1000354641" sldId="256"/>
            <ac:grpSpMk id="63" creationId="{00000000-0000-0000-0000-000000000000}"/>
          </ac:grpSpMkLst>
        </pc:grpChg>
        <pc:grpChg chg="del">
          <ac:chgData name="Sims, Roddey" userId="339903e5-87e7-4d21-82e4-584525f35fbc" providerId="ADAL" clId="{22792F07-2C3E-44B6-9E6A-C85104443B2D}" dt="2023-04-05T13:38:49.706" v="97" actId="478"/>
          <ac:grpSpMkLst>
            <pc:docMk/>
            <pc:sldMk cId="1000354641" sldId="256"/>
            <ac:grpSpMk id="66" creationId="{00000000-0000-0000-0000-000000000000}"/>
          </ac:grpSpMkLst>
        </pc:grpChg>
        <pc:grpChg chg="del">
          <ac:chgData name="Sims, Roddey" userId="339903e5-87e7-4d21-82e4-584525f35fbc" providerId="ADAL" clId="{22792F07-2C3E-44B6-9E6A-C85104443B2D}" dt="2023-04-05T13:38:20.698" v="90"/>
          <ac:grpSpMkLst>
            <pc:docMk/>
            <pc:sldMk cId="1000354641" sldId="256"/>
            <ac:grpSpMk id="70" creationId="{00000000-0000-0000-0000-000000000000}"/>
          </ac:grpSpMkLst>
        </pc:grpChg>
        <pc:grpChg chg="del mod">
          <ac:chgData name="Sims, Roddey" userId="339903e5-87e7-4d21-82e4-584525f35fbc" providerId="ADAL" clId="{22792F07-2C3E-44B6-9E6A-C85104443B2D}" dt="2023-04-05T13:38:37.094" v="96"/>
          <ac:grpSpMkLst>
            <pc:docMk/>
            <pc:sldMk cId="1000354641" sldId="256"/>
            <ac:grpSpMk id="72" creationId="{00000000-0000-0000-0000-000000000000}"/>
          </ac:grpSpMkLst>
        </pc:grpChg>
        <pc:graphicFrameChg chg="del">
          <ac:chgData name="Sims, Roddey" userId="339903e5-87e7-4d21-82e4-584525f35fbc" providerId="ADAL" clId="{22792F07-2C3E-44B6-9E6A-C85104443B2D}" dt="2023-04-05T13:38:31.401" v="94"/>
          <ac:graphicFrameMkLst>
            <pc:docMk/>
            <pc:sldMk cId="1000354641" sldId="256"/>
            <ac:graphicFrameMk id="82" creationId="{00000000-0000-0000-0000-000000000000}"/>
          </ac:graphicFrameMkLst>
        </pc:graphicFrameChg>
        <pc:graphicFrameChg chg="del">
          <ac:chgData name="Sims, Roddey" userId="339903e5-87e7-4d21-82e4-584525f35fbc" providerId="ADAL" clId="{22792F07-2C3E-44B6-9E6A-C85104443B2D}" dt="2023-04-05T13:38:34.688" v="95"/>
          <ac:graphicFrameMkLst>
            <pc:docMk/>
            <pc:sldMk cId="1000354641" sldId="256"/>
            <ac:graphicFrameMk id="83" creationId="{00000000-0000-0000-0000-000000000000}"/>
          </ac:graphicFrameMkLst>
        </pc:graphicFrameChg>
        <pc:graphicFrameChg chg="del">
          <ac:chgData name="Sims, Roddey" userId="339903e5-87e7-4d21-82e4-584525f35fbc" providerId="ADAL" clId="{22792F07-2C3E-44B6-9E6A-C85104443B2D}" dt="2023-04-05T13:38:29.824" v="93"/>
          <ac:graphicFrameMkLst>
            <pc:docMk/>
            <pc:sldMk cId="1000354641" sldId="256"/>
            <ac:graphicFrameMk id="89" creationId="{00000000-0000-0000-0000-000000000000}"/>
          </ac:graphicFrameMkLst>
        </pc:graphicFrameChg>
        <pc:picChg chg="add mod">
          <ac:chgData name="Sims, Roddey" userId="339903e5-87e7-4d21-82e4-584525f35fbc" providerId="ADAL" clId="{22792F07-2C3E-44B6-9E6A-C85104443B2D}" dt="2023-04-05T13:49:47.596" v="250" actId="14100"/>
          <ac:picMkLst>
            <pc:docMk/>
            <pc:sldMk cId="1000354641" sldId="256"/>
            <ac:picMk id="46" creationId="{08BA956C-122F-427E-979A-880A2583166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708D8-88B1-4849-9ED0-38E23EC1E37C}" type="datetimeFigureOut">
              <a:rPr lang="en-US" smtClean="0"/>
              <a:t>4/5/2023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52C641-2F8F-E642-B486-8F194B01BDE0}" type="slidenum">
              <a:rPr lang="en-US" smtClean="0"/>
              <a:t>‹#›</a:t>
            </a:fld>
            <a:endParaRPr lang="en-US"/>
          </a:p>
        </p:txBody>
      </p:sp>
    </p:spTree>
    <p:extLst>
      <p:ext uri="{BB962C8B-B14F-4D97-AF65-F5344CB8AC3E}">
        <p14:creationId xmlns:p14="http://schemas.microsoft.com/office/powerpoint/2010/main" val="11745619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52C641-2F8F-E642-B486-8F194B01BDE0}" type="slidenum">
              <a:rPr lang="en-US" smtClean="0"/>
              <a:t>1</a:t>
            </a:fld>
            <a:endParaRPr lang="en-US"/>
          </a:p>
        </p:txBody>
      </p:sp>
    </p:spTree>
    <p:extLst>
      <p:ext uri="{BB962C8B-B14F-4D97-AF65-F5344CB8AC3E}">
        <p14:creationId xmlns:p14="http://schemas.microsoft.com/office/powerpoint/2010/main" val="155911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875105-F433-42E0-AD45-0B313962408F}"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8135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17731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81947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45657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875105-F433-42E0-AD45-0B313962408F}" type="datetimeFigureOut">
              <a:rPr lang="en-US" smtClean="0"/>
              <a:pPr/>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27516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875105-F433-42E0-AD45-0B313962408F}"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128805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875105-F433-42E0-AD45-0B313962408F}" type="datetimeFigureOut">
              <a:rPr lang="en-US" smtClean="0"/>
              <a:pPr/>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233097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875105-F433-42E0-AD45-0B313962408F}" type="datetimeFigureOut">
              <a:rPr lang="en-US" smtClean="0"/>
              <a:pPr/>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49612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75105-F433-42E0-AD45-0B313962408F}" type="datetimeFigureOut">
              <a:rPr lang="en-US" smtClean="0"/>
              <a:pPr/>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25649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B875105-F433-42E0-AD45-0B313962408F}"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132284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B875105-F433-42E0-AD45-0B313962408F}" type="datetimeFigureOut">
              <a:rPr lang="en-US" smtClean="0"/>
              <a:pPr/>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64873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B875105-F433-42E0-AD45-0B313962408F}" type="datetimeFigureOut">
              <a:rPr lang="en-US" smtClean="0"/>
              <a:pPr/>
              <a:t>4/5/2023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957F7AF4-C005-4053-A74B-B9BF733C0011}" type="slidenum">
              <a:rPr lang="en-US" smtClean="0"/>
              <a:pPr/>
              <a:t>‹#›</a:t>
            </a:fld>
            <a:endParaRPr lang="en-US"/>
          </a:p>
        </p:txBody>
      </p:sp>
    </p:spTree>
    <p:extLst>
      <p:ext uri="{BB962C8B-B14F-4D97-AF65-F5344CB8AC3E}">
        <p14:creationId xmlns:p14="http://schemas.microsoft.com/office/powerpoint/2010/main" val="781576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48968" y="1035843"/>
            <a:ext cx="19593264" cy="1446550"/>
          </a:xfrm>
          <a:prstGeom prst="rect">
            <a:avLst/>
          </a:prstGeom>
          <a:noFill/>
        </p:spPr>
        <p:txBody>
          <a:bodyPr wrap="square" rtlCol="0">
            <a:spAutoFit/>
          </a:bodyPr>
          <a:lstStyle/>
          <a:p>
            <a:pPr algn="ctr"/>
            <a:r>
              <a:rPr lang="en-US" sz="8800" b="1" dirty="0"/>
              <a:t>Techs impact on the young</a:t>
            </a:r>
          </a:p>
        </p:txBody>
      </p:sp>
      <p:sp>
        <p:nvSpPr>
          <p:cNvPr id="14" name="TextBox 13"/>
          <p:cNvSpPr txBox="1"/>
          <p:nvPr/>
        </p:nvSpPr>
        <p:spPr>
          <a:xfrm>
            <a:off x="0" y="2819400"/>
            <a:ext cx="43891200" cy="1754326"/>
          </a:xfrm>
          <a:prstGeom prst="rect">
            <a:avLst/>
          </a:prstGeom>
          <a:noFill/>
        </p:spPr>
        <p:txBody>
          <a:bodyPr wrap="square" rtlCol="0">
            <a:spAutoFit/>
          </a:bodyPr>
          <a:lstStyle/>
          <a:p>
            <a:pPr algn="ctr"/>
            <a:r>
              <a:rPr lang="en-US" sz="5400" b="1" dirty="0"/>
              <a:t>Authors: Matthew Tisdell and Roddey Sims, Mentor: Dr. </a:t>
            </a:r>
            <a:r>
              <a:rPr lang="en-US" sz="5400" b="1" dirty="0" err="1"/>
              <a:t>Erdei</a:t>
            </a:r>
            <a:endParaRPr lang="en-US" sz="5400" b="1" dirty="0"/>
          </a:p>
          <a:p>
            <a:pPr algn="ctr"/>
            <a:r>
              <a:rPr lang="en-US" sz="5400" dirty="0"/>
              <a:t>Computer Science Department, University of South Carolina Beaufort, Bluffton, SC 29909</a:t>
            </a:r>
          </a:p>
        </p:txBody>
      </p:sp>
      <p:pic>
        <p:nvPicPr>
          <p:cNvPr id="6" name="Picture 5">
            <a:extLst>
              <a:ext uri="{FF2B5EF4-FFF2-40B4-BE49-F238E27FC236}">
                <a16:creationId xmlns:a16="http://schemas.microsoft.com/office/drawing/2014/main" id="{6F0FAE54-64ED-BBAC-8B51-F73BB8D813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736" y="440242"/>
            <a:ext cx="10982664" cy="253155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54C6CD3-A298-47BA-B415-0873E1EB4226}"/>
              </a:ext>
            </a:extLst>
          </p:cNvPr>
          <p:cNvSpPr/>
          <p:nvPr/>
        </p:nvSpPr>
        <p:spPr>
          <a:xfrm>
            <a:off x="586484" y="4915594"/>
            <a:ext cx="17612064" cy="7483139"/>
          </a:xfrm>
          <a:prstGeom prst="rect">
            <a:avLst/>
          </a:prstGeom>
        </p:spPr>
        <p:txBody>
          <a:bodyPr wrap="square">
            <a:spAutoFit/>
          </a:bodyPr>
          <a:lstStyle/>
          <a:p>
            <a:pPr>
              <a:lnSpc>
                <a:spcPct val="115000"/>
              </a:lnSpc>
              <a:spcBef>
                <a:spcPts val="2000"/>
              </a:spcBef>
              <a:spcAft>
                <a:spcPts val="600"/>
              </a:spcAft>
            </a:pPr>
            <a:r>
              <a:rPr lang="en-US" sz="3200" b="1" kern="0" dirty="0">
                <a:latin typeface="Arial" panose="020B0604020202020204" pitchFamily="34" charset="0"/>
              </a:rPr>
              <a:t>Abstract</a:t>
            </a:r>
          </a:p>
          <a:p>
            <a:pPr marL="457200" marR="0">
              <a:lnSpc>
                <a:spcPct val="115000"/>
              </a:lnSpc>
              <a:spcBef>
                <a:spcPts val="0"/>
              </a:spcBef>
              <a:spcAft>
                <a:spcPts val="0"/>
              </a:spcAft>
              <a:tabLst>
                <a:tab pos="3924300" algn="l"/>
              </a:tabLst>
            </a:pPr>
            <a:r>
              <a:rPr lang="en-US" sz="3200" dirty="0">
                <a:latin typeface="Arial" panose="020B0604020202020204" pitchFamily="34" charset="0"/>
                <a:ea typeface="Arial" panose="020B0604020202020204" pitchFamily="34" charset="0"/>
              </a:rPr>
              <a:t>Ever since electronics has evolved throughout the years, younger generations have begun to become dependent on them. So dependent that they have changed the younger generation for better or for worse. Knowing this, young people have normalized the lifestyle of kicking back and relaxing at home while they communicate through electronic media, which causes habits as growing to be lazier. Showing the correlation between screen time and a student’s weight will help show the impact screen time has on younger generations.  Due to the high screen time a student will receive, it will result in the increase chance of weight gain and less physical interaction younger. YRBS recorded a survey given to high school students in the united states. Contains data regarding how much time a student spends on their electronic devices and how they feel about their wait. This research helps define the correlation towards the amount of time is spent on electronic devices and how a student describes their own weight which will give us a better understanding if electronic devices will cause laziness. </a:t>
            </a:r>
            <a:endParaRPr lang="en-US" sz="3200" dirty="0">
              <a:effectLst/>
              <a:latin typeface="Arial" panose="020B0604020202020204" pitchFamily="34" charset="0"/>
              <a:ea typeface="Arial" panose="020B0604020202020204" pitchFamily="34" charset="0"/>
            </a:endParaRPr>
          </a:p>
        </p:txBody>
      </p:sp>
      <p:pic>
        <p:nvPicPr>
          <p:cNvPr id="46" name="Picture 45">
            <a:extLst>
              <a:ext uri="{FF2B5EF4-FFF2-40B4-BE49-F238E27FC236}">
                <a16:creationId xmlns:a16="http://schemas.microsoft.com/office/drawing/2014/main" id="{08BA956C-122F-427E-979A-880A25831669}"/>
              </a:ext>
            </a:extLst>
          </p:cNvPr>
          <p:cNvPicPr/>
          <p:nvPr/>
        </p:nvPicPr>
        <p:blipFill>
          <a:blip r:embed="rId4">
            <a:extLst>
              <a:ext uri="{28A0092B-C50C-407E-A947-70E740481C1C}">
                <a14:useLocalDpi xmlns:a14="http://schemas.microsoft.com/office/drawing/2010/main" val="0"/>
              </a:ext>
            </a:extLst>
          </a:blip>
          <a:stretch>
            <a:fillRect/>
          </a:stretch>
        </p:blipFill>
        <p:spPr>
          <a:xfrm>
            <a:off x="593110" y="13790356"/>
            <a:ext cx="16247090" cy="7789784"/>
          </a:xfrm>
          <a:prstGeom prst="rect">
            <a:avLst/>
          </a:prstGeom>
        </p:spPr>
      </p:pic>
      <p:sp>
        <p:nvSpPr>
          <p:cNvPr id="9" name="TextBox 8">
            <a:extLst>
              <a:ext uri="{FF2B5EF4-FFF2-40B4-BE49-F238E27FC236}">
                <a16:creationId xmlns:a16="http://schemas.microsoft.com/office/drawing/2014/main" id="{1A65F6BE-341F-4EE8-8164-0236E06F7949}"/>
              </a:ext>
            </a:extLst>
          </p:cNvPr>
          <p:cNvSpPr txBox="1"/>
          <p:nvPr/>
        </p:nvSpPr>
        <p:spPr>
          <a:xfrm>
            <a:off x="599736" y="12740601"/>
            <a:ext cx="15064334" cy="707886"/>
          </a:xfrm>
          <a:prstGeom prst="rect">
            <a:avLst/>
          </a:prstGeom>
          <a:noFill/>
        </p:spPr>
        <p:txBody>
          <a:bodyPr wrap="square" rtlCol="0">
            <a:spAutoFit/>
          </a:bodyPr>
          <a:lstStyle/>
          <a:p>
            <a:r>
              <a:rPr lang="en-US" sz="4000" dirty="0"/>
              <a:t>About our Dataset Provider</a:t>
            </a:r>
          </a:p>
        </p:txBody>
      </p:sp>
      <p:sp>
        <p:nvSpPr>
          <p:cNvPr id="12" name="Rectangle 11">
            <a:extLst>
              <a:ext uri="{FF2B5EF4-FFF2-40B4-BE49-F238E27FC236}">
                <a16:creationId xmlns:a16="http://schemas.microsoft.com/office/drawing/2014/main" id="{90566307-AB51-44DD-B768-69D58546DF64}"/>
              </a:ext>
            </a:extLst>
          </p:cNvPr>
          <p:cNvSpPr/>
          <p:nvPr/>
        </p:nvSpPr>
        <p:spPr>
          <a:xfrm>
            <a:off x="593110" y="21580139"/>
            <a:ext cx="16247090" cy="9019007"/>
          </a:xfrm>
          <a:prstGeom prst="rect">
            <a:avLst/>
          </a:prstGeom>
        </p:spPr>
        <p:txBody>
          <a:bodyPr wrap="square">
            <a:spAutoFit/>
          </a:bodyPr>
          <a:lstStyle/>
          <a:p>
            <a:pPr>
              <a:lnSpc>
                <a:spcPct val="115000"/>
              </a:lnSpc>
              <a:spcBef>
                <a:spcPts val="2000"/>
              </a:spcBef>
              <a:spcAft>
                <a:spcPts val="600"/>
              </a:spcAft>
            </a:pPr>
            <a:r>
              <a:rPr lang="en-US" sz="3200" b="1" kern="0" dirty="0">
                <a:latin typeface="Arial" panose="020B0604020202020204" pitchFamily="34" charset="0"/>
              </a:rPr>
              <a:t>YRBS Research Questions</a:t>
            </a:r>
          </a:p>
          <a:p>
            <a:pPr marL="457200" marR="0">
              <a:lnSpc>
                <a:spcPct val="115000"/>
              </a:lnSpc>
              <a:spcBef>
                <a:spcPts val="0"/>
              </a:spcBef>
              <a:spcAft>
                <a:spcPts val="500"/>
              </a:spcAft>
            </a:pPr>
            <a:r>
              <a:rPr lang="en-US" sz="3200" dirty="0">
                <a:latin typeface="Arial" panose="020B0604020202020204" pitchFamily="34" charset="0"/>
                <a:ea typeface="Arial" panose="020B0604020202020204" pitchFamily="34" charset="0"/>
              </a:rPr>
              <a:t>Q 67. How do you describe your weight? </a:t>
            </a:r>
          </a:p>
          <a:p>
            <a:pPr marL="457200" marR="0">
              <a:lnSpc>
                <a:spcPct val="115000"/>
              </a:lnSpc>
              <a:spcBef>
                <a:spcPts val="0"/>
              </a:spcBef>
              <a:spcAft>
                <a:spcPts val="500"/>
              </a:spcAft>
            </a:pPr>
            <a:r>
              <a:rPr lang="en-US" sz="3200" dirty="0">
                <a:latin typeface="Arial" panose="020B0604020202020204" pitchFamily="34" charset="0"/>
                <a:ea typeface="Arial" panose="020B0604020202020204" pitchFamily="34" charset="0"/>
              </a:rPr>
              <a:t>Q 80. On an average school day, how many hours do you play video or computer games or use a computer for something that is not school work? (Count time spent playing games, watching videos, texting, or using social media on your smartphone, computer, Xbox, PlayStation, iPad, or other tablet.</a:t>
            </a:r>
          </a:p>
          <a:p>
            <a:pPr marL="457200" marR="0">
              <a:lnSpc>
                <a:spcPct val="115000"/>
              </a:lnSpc>
              <a:spcBef>
                <a:spcPts val="0"/>
              </a:spcBef>
              <a:spcAft>
                <a:spcPts val="500"/>
              </a:spcAft>
            </a:pPr>
            <a:r>
              <a:rPr lang="en-US" sz="3600" dirty="0">
                <a:latin typeface="Arial" panose="020B0604020202020204" pitchFamily="34" charset="0"/>
                <a:ea typeface="Arial" panose="020B0604020202020204" pitchFamily="34" charset="0"/>
              </a:rPr>
              <a:t> </a:t>
            </a:r>
            <a:r>
              <a:rPr lang="en-US" sz="3600" b="1" dirty="0"/>
              <a:t>Demographic Information</a:t>
            </a:r>
          </a:p>
          <a:p>
            <a:pPr marL="457200" marR="0">
              <a:lnSpc>
                <a:spcPct val="115000"/>
              </a:lnSpc>
              <a:spcBef>
                <a:spcPts val="0"/>
              </a:spcBef>
              <a:spcAft>
                <a:spcPts val="0"/>
              </a:spcAft>
            </a:pPr>
            <a:r>
              <a:rPr lang="en-US" sz="3600" dirty="0"/>
              <a:t>Q 102. Do you agree or disagree that you feel close to people at your school?</a:t>
            </a:r>
          </a:p>
          <a:p>
            <a:pPr marL="457200">
              <a:lnSpc>
                <a:spcPct val="115000"/>
              </a:lnSpc>
            </a:pPr>
            <a:r>
              <a:rPr lang="en-US" sz="3600" dirty="0"/>
              <a:t>Q 105. During the past 12 months, how would you describe your grades in school?</a:t>
            </a:r>
          </a:p>
          <a:p>
            <a:pPr marL="457200" marR="0">
              <a:lnSpc>
                <a:spcPct val="115000"/>
              </a:lnSpc>
              <a:spcBef>
                <a:spcPts val="0"/>
              </a:spcBef>
              <a:spcAft>
                <a:spcPts val="0"/>
              </a:spcAft>
            </a:pPr>
            <a:endParaRPr lang="en-US" sz="3600" dirty="0">
              <a:latin typeface="Arial" panose="020B0604020202020204" pitchFamily="34" charset="0"/>
              <a:ea typeface="Arial" panose="020B0604020202020204" pitchFamily="34" charset="0"/>
            </a:endParaRPr>
          </a:p>
          <a:p>
            <a:pPr marL="457200" marR="0">
              <a:lnSpc>
                <a:spcPct val="115000"/>
              </a:lnSpc>
              <a:spcBef>
                <a:spcPts val="0"/>
              </a:spcBef>
              <a:spcAft>
                <a:spcPts val="0"/>
              </a:spcAft>
            </a:pPr>
            <a:r>
              <a:rPr lang="en-US" sz="8000" dirty="0">
                <a:latin typeface="Arial" panose="020B0604020202020204" pitchFamily="34" charset="0"/>
                <a:ea typeface="Arial" panose="020B0604020202020204" pitchFamily="34" charset="0"/>
              </a:rPr>
              <a:t> </a:t>
            </a:r>
          </a:p>
          <a:p>
            <a:pPr marL="457200" marR="0">
              <a:lnSpc>
                <a:spcPct val="115000"/>
              </a:lnSpc>
              <a:spcBef>
                <a:spcPts val="0"/>
              </a:spcBef>
              <a:spcAft>
                <a:spcPts val="0"/>
              </a:spcAft>
            </a:pPr>
            <a:r>
              <a:rPr lang="en-US" sz="8000" dirty="0">
                <a:latin typeface="Arial" panose="020B0604020202020204" pitchFamily="34" charset="0"/>
                <a:ea typeface="Arial" panose="020B0604020202020204" pitchFamily="34" charset="0"/>
              </a:rPr>
              <a:t> </a:t>
            </a:r>
            <a:endParaRPr lang="en-US" sz="8000" dirty="0">
              <a:effectLst/>
              <a:latin typeface="Arial" panose="020B0604020202020204" pitchFamily="34" charset="0"/>
              <a:ea typeface="Arial" panose="020B0604020202020204" pitchFamily="34" charset="0"/>
            </a:endParaRPr>
          </a:p>
        </p:txBody>
      </p:sp>
      <p:sp>
        <p:nvSpPr>
          <p:cNvPr id="13" name="Rectangle 12">
            <a:extLst>
              <a:ext uri="{FF2B5EF4-FFF2-40B4-BE49-F238E27FC236}">
                <a16:creationId xmlns:a16="http://schemas.microsoft.com/office/drawing/2014/main" id="{944AA885-4215-4A3B-8AF1-3678656E70CC}"/>
              </a:ext>
            </a:extLst>
          </p:cNvPr>
          <p:cNvSpPr/>
          <p:nvPr/>
        </p:nvSpPr>
        <p:spPr>
          <a:xfrm>
            <a:off x="18198548" y="5170647"/>
            <a:ext cx="11208026" cy="8956170"/>
          </a:xfrm>
          <a:prstGeom prst="rect">
            <a:avLst/>
          </a:prstGeom>
        </p:spPr>
        <p:txBody>
          <a:bodyPr wrap="square">
            <a:spAutoFit/>
          </a:bodyPr>
          <a:lstStyle/>
          <a:p>
            <a:pPr>
              <a:lnSpc>
                <a:spcPct val="115000"/>
              </a:lnSpc>
              <a:spcBef>
                <a:spcPts val="2000"/>
              </a:spcBef>
              <a:spcAft>
                <a:spcPts val="600"/>
              </a:spcAft>
            </a:pPr>
            <a:r>
              <a:rPr lang="en-US" sz="3200" b="1" kern="0" dirty="0">
                <a:latin typeface="Arial" panose="020B0604020202020204" pitchFamily="34" charset="0"/>
              </a:rPr>
              <a:t>Hypothesis</a:t>
            </a:r>
          </a:p>
          <a:p>
            <a:pPr marL="457200" marR="0">
              <a:lnSpc>
                <a:spcPct val="115000"/>
              </a:lnSpc>
              <a:spcBef>
                <a:spcPts val="0"/>
              </a:spcBef>
              <a:spcAft>
                <a:spcPts val="0"/>
              </a:spcAft>
              <a:tabLst>
                <a:tab pos="3924300" algn="l"/>
              </a:tabLst>
            </a:pPr>
            <a:r>
              <a:rPr lang="en-US" sz="3200" dirty="0">
                <a:latin typeface="Arial" panose="020B0604020202020204" pitchFamily="34" charset="0"/>
                <a:ea typeface="Arial" panose="020B0604020202020204" pitchFamily="34" charset="0"/>
              </a:rPr>
              <a:t>Alternative: People who describe feeling less close to people at school and having worse grades will spend a different amount of time on devices and have a difference of weight compared to people who describe feeling closer to people at school and having better grades</a:t>
            </a:r>
          </a:p>
          <a:p>
            <a:pPr marL="457200" marR="0">
              <a:lnSpc>
                <a:spcPct val="115000"/>
              </a:lnSpc>
              <a:spcBef>
                <a:spcPts val="0"/>
              </a:spcBef>
              <a:spcAft>
                <a:spcPts val="0"/>
              </a:spcAft>
              <a:tabLst>
                <a:tab pos="3924300" algn="l"/>
              </a:tabLst>
            </a:pPr>
            <a:r>
              <a:rPr lang="en-US" sz="3200" dirty="0">
                <a:latin typeface="Arial" panose="020B0604020202020204" pitchFamily="34" charset="0"/>
                <a:ea typeface="Arial" panose="020B0604020202020204" pitchFamily="34" charset="0"/>
              </a:rPr>
              <a:t> </a:t>
            </a:r>
          </a:p>
          <a:p>
            <a:pPr marL="457200" marR="0">
              <a:lnSpc>
                <a:spcPct val="115000"/>
              </a:lnSpc>
              <a:spcBef>
                <a:spcPts val="0"/>
              </a:spcBef>
              <a:spcAft>
                <a:spcPts val="0"/>
              </a:spcAft>
              <a:tabLst>
                <a:tab pos="3924300" algn="l"/>
              </a:tabLst>
            </a:pPr>
            <a:r>
              <a:rPr lang="en-US" sz="3200" dirty="0">
                <a:latin typeface="Arial" panose="020B0604020202020204" pitchFamily="34" charset="0"/>
                <a:ea typeface="Arial" panose="020B0604020202020204" pitchFamily="34" charset="0"/>
              </a:rPr>
              <a:t>Null: People who describe feeling less close to people at school and having worse grades will spend a spend generally the same amount of time on devices and generally be of the same weight compared to people who describe feeling closer to people at school and having better grades</a:t>
            </a:r>
          </a:p>
          <a:p>
            <a:pPr marL="457200" marR="0">
              <a:lnSpc>
                <a:spcPct val="115000"/>
              </a:lnSpc>
              <a:spcBef>
                <a:spcPts val="0"/>
              </a:spcBef>
              <a:spcAft>
                <a:spcPts val="0"/>
              </a:spcAft>
              <a:tabLst>
                <a:tab pos="3924300" algn="l"/>
              </a:tabLst>
            </a:pPr>
            <a:r>
              <a:rPr lang="en-US" sz="8800" dirty="0">
                <a:latin typeface="Arial" panose="020B0604020202020204" pitchFamily="34" charset="0"/>
                <a:ea typeface="Arial" panose="020B0604020202020204" pitchFamily="34" charset="0"/>
              </a:rPr>
              <a:t> </a:t>
            </a:r>
            <a:endParaRPr lang="en-US" sz="8800" dirty="0">
              <a:effectLst/>
              <a:latin typeface="Arial" panose="020B0604020202020204" pitchFamily="34" charset="0"/>
              <a:ea typeface="Arial" panose="020B0604020202020204" pitchFamily="34" charset="0"/>
            </a:endParaRPr>
          </a:p>
        </p:txBody>
      </p:sp>
      <p:sp>
        <p:nvSpPr>
          <p:cNvPr id="15" name="TextBox 14">
            <a:extLst>
              <a:ext uri="{FF2B5EF4-FFF2-40B4-BE49-F238E27FC236}">
                <a16:creationId xmlns:a16="http://schemas.microsoft.com/office/drawing/2014/main" id="{8E892AE9-73FD-4278-AE3C-A6EC92971DD0}"/>
              </a:ext>
            </a:extLst>
          </p:cNvPr>
          <p:cNvSpPr txBox="1"/>
          <p:nvPr/>
        </p:nvSpPr>
        <p:spPr>
          <a:xfrm>
            <a:off x="18198548" y="13448487"/>
            <a:ext cx="10452652" cy="2585323"/>
          </a:xfrm>
          <a:prstGeom prst="rect">
            <a:avLst/>
          </a:prstGeom>
          <a:noFill/>
        </p:spPr>
        <p:txBody>
          <a:bodyPr wrap="square" rtlCol="0">
            <a:spAutoFit/>
          </a:bodyPr>
          <a:lstStyle/>
          <a:p>
            <a:r>
              <a:rPr lang="en-US" sz="5400" dirty="0"/>
              <a:t>Data Analysis</a:t>
            </a:r>
          </a:p>
          <a:p>
            <a:r>
              <a:rPr lang="en-US" sz="5400" dirty="0"/>
              <a:t>Currently, We do not have any visual data.</a:t>
            </a:r>
          </a:p>
        </p:txBody>
      </p:sp>
    </p:spTree>
    <p:extLst>
      <p:ext uri="{BB962C8B-B14F-4D97-AF65-F5344CB8AC3E}">
        <p14:creationId xmlns:p14="http://schemas.microsoft.com/office/powerpoint/2010/main" val="1000354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9178B6C7082447AF031CCF5E6A1B1B" ma:contentTypeVersion="9" ma:contentTypeDescription="Create a new document." ma:contentTypeScope="" ma:versionID="02dd6bcf8d06a11f6909c47408c51ad8">
  <xsd:schema xmlns:xsd="http://www.w3.org/2001/XMLSchema" xmlns:xs="http://www.w3.org/2001/XMLSchema" xmlns:p="http://schemas.microsoft.com/office/2006/metadata/properties" xmlns:ns3="35ed4e6d-6746-4242-aafe-595f8bf6438b" xmlns:ns4="a4f6bcb5-c368-41d3-9475-feb1cf940b88" targetNamespace="http://schemas.microsoft.com/office/2006/metadata/properties" ma:root="true" ma:fieldsID="fd37f93e1648dcbd924bf61deef065ea" ns3:_="" ns4:_="">
    <xsd:import namespace="35ed4e6d-6746-4242-aafe-595f8bf6438b"/>
    <xsd:import namespace="a4f6bcb5-c368-41d3-9475-feb1cf940b8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ed4e6d-6746-4242-aafe-595f8bf643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4f6bcb5-c368-41d3-9475-feb1cf940b8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B45E42-4B72-4FD6-93FB-2959972119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ed4e6d-6746-4242-aafe-595f8bf6438b"/>
    <ds:schemaRef ds:uri="a4f6bcb5-c368-41d3-9475-feb1cf940b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99928F-F0F4-47AA-93F7-6A3A984044D0}">
  <ds:schemaRefs>
    <ds:schemaRef ds:uri="http://schemas.microsoft.com/sharepoint/v3/contenttype/forms"/>
  </ds:schemaRefs>
</ds:datastoreItem>
</file>

<file path=customXml/itemProps3.xml><?xml version="1.0" encoding="utf-8"?>
<ds:datastoreItem xmlns:ds="http://schemas.openxmlformats.org/officeDocument/2006/customXml" ds:itemID="{C559858E-226D-4B52-8406-A6C55CC73ECF}">
  <ds:schemaRefs>
    <ds:schemaRef ds:uri="http://purl.org/dc/elements/1.1/"/>
    <ds:schemaRef ds:uri="http://schemas.openxmlformats.org/package/2006/metadata/core-properties"/>
    <ds:schemaRef ds:uri="http://www.w3.org/XML/1998/namespace"/>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a4f6bcb5-c368-41d3-9475-feb1cf940b88"/>
    <ds:schemaRef ds:uri="35ed4e6d-6746-4242-aafe-595f8bf6438b"/>
  </ds:schemaRefs>
</ds:datastoreItem>
</file>

<file path=docProps/app.xml><?xml version="1.0" encoding="utf-8"?>
<Properties xmlns="http://schemas.openxmlformats.org/officeDocument/2006/extended-properties" xmlns:vt="http://schemas.openxmlformats.org/officeDocument/2006/docPropsVTypes">
  <TotalTime>1366</TotalTime>
  <Words>455</Words>
  <Application>Microsoft Office PowerPoint</Application>
  <PresentationFormat>Custom</PresentationFormat>
  <Paragraphs>23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University of South Carolina Beaufort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USCB</dc:creator>
  <cp:lastModifiedBy>Sims, Roddey</cp:lastModifiedBy>
  <cp:revision>123</cp:revision>
  <dcterms:created xsi:type="dcterms:W3CDTF">2013-04-14T22:23:17Z</dcterms:created>
  <dcterms:modified xsi:type="dcterms:W3CDTF">2023-04-05T13:56:10Z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0x0101009D9178B6C7082447AF031CCF5E6A1B1B</vt:lpwstr>
  </property>
</Properties>
</file>