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1"/>
  </p:notesMasterIdLst>
  <p:sldIdLst>
    <p:sldId id="267" r:id="rId2"/>
    <p:sldId id="260" r:id="rId3"/>
    <p:sldId id="261" r:id="rId4"/>
    <p:sldId id="266" r:id="rId5"/>
    <p:sldId id="262" r:id="rId6"/>
    <p:sldId id="264" r:id="rId7"/>
    <p:sldId id="263" r:id="rId8"/>
    <p:sldId id="265" r:id="rId9"/>
    <p:sldId id="268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7"/>
            <p14:sldId id="260"/>
            <p14:sldId id="261"/>
            <p14:sldId id="266"/>
            <p14:sldId id="262"/>
            <p14:sldId id="264"/>
            <p14:sldId id="263"/>
            <p14:sldId id="265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08" autoAdjust="0"/>
  </p:normalViewPr>
  <p:slideViewPr>
    <p:cSldViewPr snapToGrid="0" snapToObjects="1">
      <p:cViewPr varScale="1">
        <p:scale>
          <a:sx n="65" d="100"/>
          <a:sy n="65" d="100"/>
        </p:scale>
        <p:origin x="-2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4015C-BFD7-6C49-977F-2B2F1C337069}" type="datetimeFigureOut">
              <a:rPr kumimoji="1" lang="zh-CN" altLang="en-US" smtClean="0"/>
              <a:t>14/12/21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D162A-F9F5-F147-B641-3585225DE2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477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D162A-F9F5-F147-B641-3585225DE27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426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D162A-F9F5-F147-B641-3585225DE27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78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1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注释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讲师：传智</a:t>
            </a:r>
            <a:r>
              <a:rPr kumimoji="1" lang="zh-CN" altLang="zh-CN"/>
              <a:t>.</a:t>
            </a:r>
            <a:r>
              <a:rPr kumimoji="1" lang="zh-CN" altLang="en-US"/>
              <a:t>如意大师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07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474" y="731082"/>
            <a:ext cx="8229600" cy="45770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什么是注释？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注释是在所有计算机语言中都非常重要的一个概念，从字面上看，就是注解、解释的</a:t>
            </a:r>
            <a:r>
              <a:rPr lang="zh-CN" altLang="zh-CN" dirty="0" smtClean="0"/>
              <a:t>意思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注释可以用来解释某一段程序或者某一行代码是什么意思，方便程序员之间的交流。假如我写完一行代码后，加上相应的注释，那么别人看到这个注释就知道我的这行代码是做什么用的</a:t>
            </a:r>
            <a:endParaRPr lang="en-US" altLang="zh-CN" dirty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注释可以是任何文字，也就是说可以写中文</a:t>
            </a:r>
            <a:endParaRPr lang="en-US" altLang="zh-CN" dirty="0"/>
          </a:p>
          <a:p>
            <a:pPr marL="0" lvl="0" indent="0">
              <a:buNone/>
            </a:pPr>
            <a:endParaRPr lang="zh-CN" altLang="zh-CN" dirty="0"/>
          </a:p>
          <a:p>
            <a:pPr lvl="0"/>
            <a:r>
              <a:rPr lang="zh-CN" altLang="zh-CN" dirty="0"/>
              <a:t>在开发</a:t>
            </a:r>
            <a:r>
              <a:rPr lang="zh-CN" altLang="zh-CN" dirty="0" smtClean="0"/>
              <a:t>工具中注释一般是绿色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600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328" y="686778"/>
            <a:ext cx="8229600" cy="48723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注释有几种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单行注释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使用两个斜杠“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”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多行注释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使用斜杠和星的组合  </a:t>
            </a:r>
            <a:r>
              <a:rPr kumimoji="1" lang="zh-CN" altLang="zh-CN" dirty="0" smtClean="0"/>
              <a:t>“</a:t>
            </a:r>
            <a:r>
              <a:rPr kumimoji="1" lang="en-US" altLang="zh-CN" smtClean="0"/>
              <a:t>/*       */</a:t>
            </a:r>
            <a:r>
              <a:rPr kumimoji="1" lang="zh-CN" altLang="en-US" smtClean="0"/>
              <a:t>”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初学者编写程序可以养成习惯</a:t>
            </a:r>
            <a:r>
              <a:rPr lang="zh-CN" altLang="en-US" dirty="0">
                <a:solidFill>
                  <a:srgbClr val="FF0000"/>
                </a:solidFill>
              </a:rPr>
              <a:t>：先写注释再写代码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将自己的思想通过注释先整理出来，在用代码去体现。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因为代码仅仅是思想的一种体现形式而已。</a:t>
            </a:r>
          </a:p>
        </p:txBody>
      </p:sp>
    </p:spTree>
    <p:extLst>
      <p:ext uri="{BB962C8B-B14F-4D97-AF65-F5344CB8AC3E}">
        <p14:creationId xmlns:p14="http://schemas.microsoft.com/office/powerpoint/2010/main" val="19293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1082"/>
            <a:ext cx="8229600" cy="45770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注释的重要性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zh-CN" dirty="0" smtClean="0"/>
              <a:t>要养成写注释</a:t>
            </a:r>
            <a:r>
              <a:rPr lang="zh-CN" altLang="zh-CN" dirty="0"/>
              <a:t>的良好习惯。绝大部分项目经理检查下属代码的第一件事就是看有没有写注释，也有很多公司的机试也会检查注释（机试就是给你一道编程题、一台电脑，在规定时间内解题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zh-CN" dirty="0" smtClean="0"/>
              <a:t>今天</a:t>
            </a:r>
            <a:r>
              <a:rPr lang="zh-CN" altLang="zh-CN" dirty="0"/>
              <a:t>，你写了几百行代码，很高兴，做出了一个非常不错的功能，</a:t>
            </a:r>
            <a:r>
              <a:rPr lang="zh-CN" altLang="zh-CN" dirty="0" smtClean="0"/>
              <a:t>但是忘了写注释</a:t>
            </a:r>
            <a:r>
              <a:rPr lang="zh-CN" altLang="zh-CN" dirty="0"/>
              <a:t>。一个星期过后，你再回去看那一段代码，你可能完全看不懂了，这是很正常的事。如果你写了注释，那情况就不一样了，注释可以帮助你回顾代码的作用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zh-CN" dirty="0" smtClean="0"/>
              <a:t>你在某家公司待</a:t>
            </a:r>
            <a:r>
              <a:rPr lang="zh-CN" altLang="zh-CN" dirty="0"/>
              <a:t>了</a:t>
            </a:r>
            <a:r>
              <a:rPr lang="en-US" altLang="zh-CN" dirty="0"/>
              <a:t>1</a:t>
            </a:r>
            <a:r>
              <a:rPr lang="zh-CN" altLang="zh-CN" dirty="0"/>
              <a:t>年多，写了</a:t>
            </a:r>
            <a:r>
              <a:rPr lang="en-US" altLang="zh-CN" dirty="0"/>
              <a:t>10</a:t>
            </a:r>
            <a:r>
              <a:rPr lang="zh-CN" altLang="zh-CN" dirty="0"/>
              <a:t>几万行代码，但是你不写一点注释。有一天你离职了，新的员工接手你做的项目，他首先要做的事情肯定是要读懂你写 的代码。可是你一点注释都没写，</a:t>
            </a:r>
            <a:r>
              <a:rPr lang="en-US" altLang="zh-CN" dirty="0"/>
              <a:t>10</a:t>
            </a:r>
            <a:r>
              <a:rPr lang="zh-CN" altLang="zh-CN" dirty="0"/>
              <a:t>万行代码，全部都是英文，这会让这位新员工非常地蛋疼。每个人都有自己的思想，写代码的思路肯定是不一样的，看别人写 的代码是件非常痛苦的事情，特别是没有注释的代码。你不写注释的做法会大大降低公司的开发效率。因此，所有的正规公司都非常重视注释。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78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58535"/>
            <a:ext cx="8229600" cy="56110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单行注释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单行注释以两个正斜杠开头，也就是以</a:t>
            </a:r>
            <a:r>
              <a:rPr lang="en-US" altLang="zh-CN" dirty="0"/>
              <a:t>//</a:t>
            </a:r>
            <a:r>
              <a:rPr lang="zh-CN" altLang="zh-CN" dirty="0"/>
              <a:t>开头，只能注释一行，从</a:t>
            </a:r>
            <a:r>
              <a:rPr lang="en-US" altLang="zh-CN" dirty="0"/>
              <a:t>//</a:t>
            </a:r>
            <a:r>
              <a:rPr lang="zh-CN" altLang="zh-CN" dirty="0"/>
              <a:t>开始到这行的结尾都是注释的</a:t>
            </a:r>
            <a:r>
              <a:rPr lang="zh-CN" altLang="zh-CN" dirty="0" smtClean="0"/>
              <a:t>内容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任何地方都可以写注释：函数外面、里面，每一条语句后面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4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1082"/>
            <a:ext cx="8229600" cy="45770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注释的作用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被注释的代码不会参与编译</a:t>
            </a:r>
          </a:p>
          <a:p>
            <a:pPr lvl="0"/>
            <a:r>
              <a:rPr lang="zh-CN" altLang="zh-CN" dirty="0"/>
              <a:t>注释是写给人看的，不是给计算机看的。计算机怎么可能看得我们写的中文嘛。因此，当编译程序的时候，并不会将注释编译到</a:t>
            </a:r>
            <a:r>
              <a:rPr lang="en-US" altLang="zh-CN" dirty="0"/>
              <a:t>.o</a:t>
            </a:r>
            <a:r>
              <a:rPr lang="zh-CN" altLang="zh-CN" dirty="0"/>
              <a:t>目标文件中</a:t>
            </a:r>
          </a:p>
          <a:p>
            <a:pPr lvl="0"/>
            <a:r>
              <a:rPr lang="zh-CN" altLang="zh-CN" dirty="0"/>
              <a:t>从</a:t>
            </a:r>
            <a:r>
              <a:rPr lang="en-US" altLang="zh-CN" dirty="0"/>
              <a:t>.o</a:t>
            </a:r>
            <a:r>
              <a:rPr lang="zh-CN" altLang="zh-CN" dirty="0"/>
              <a:t>文件的大小可以间接看出注释后的代码并没有被编译</a:t>
            </a:r>
          </a:p>
          <a:p>
            <a:pPr lvl="0"/>
            <a:r>
              <a:rPr lang="zh-CN" altLang="zh-CN" dirty="0"/>
              <a:t>检查代码的作用</a:t>
            </a:r>
          </a:p>
          <a:p>
            <a:pPr lvl="0"/>
            <a:r>
              <a:rPr lang="zh-CN" altLang="zh-CN" dirty="0"/>
              <a:t>排除错误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26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86778"/>
            <a:ext cx="8229600" cy="48723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多行注释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多行注释以</a:t>
            </a:r>
            <a:r>
              <a:rPr lang="en-US" altLang="zh-CN" dirty="0"/>
              <a:t>/*</a:t>
            </a:r>
            <a:r>
              <a:rPr lang="zh-CN" altLang="zh-CN" dirty="0"/>
              <a:t>开头，以</a:t>
            </a:r>
            <a:r>
              <a:rPr lang="en-US" altLang="zh-CN" dirty="0"/>
              <a:t>*/</a:t>
            </a:r>
            <a:r>
              <a:rPr lang="zh-CN" altLang="zh-CN" dirty="0"/>
              <a:t>结尾，</a:t>
            </a:r>
            <a:r>
              <a:rPr lang="en-US" altLang="zh-CN" dirty="0"/>
              <a:t>/*</a:t>
            </a:r>
            <a:r>
              <a:rPr lang="zh-CN" altLang="zh-CN" dirty="0"/>
              <a:t>和</a:t>
            </a:r>
            <a:r>
              <a:rPr lang="en-US" altLang="zh-CN" dirty="0"/>
              <a:t>*/</a:t>
            </a:r>
            <a:r>
              <a:rPr lang="zh-CN" altLang="zh-CN" dirty="0"/>
              <a:t>中间的内容都是注释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51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5389"/>
            <a:ext cx="8229600" cy="428166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注释的嵌套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 smtClean="0">
                <a:solidFill>
                  <a:srgbClr val="3366FF"/>
                </a:solidFill>
              </a:rPr>
              <a:t>1.</a:t>
            </a:r>
            <a:r>
              <a:rPr lang="zh-CN" altLang="zh-CN" dirty="0" smtClean="0">
                <a:solidFill>
                  <a:srgbClr val="3366FF"/>
                </a:solidFill>
              </a:rPr>
              <a:t>单行注释可以嵌套单行注释</a:t>
            </a:r>
            <a:r>
              <a:rPr lang="zh-CN" altLang="zh-CN" dirty="0">
                <a:solidFill>
                  <a:srgbClr val="3366FF"/>
                </a:solidFill>
              </a:rPr>
              <a:t>、多行注释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zh-CN" dirty="0">
                <a:solidFill>
                  <a:srgbClr val="008000"/>
                </a:solidFill>
              </a:rPr>
              <a:t>哇哈哈</a:t>
            </a:r>
            <a:r>
              <a:rPr lang="en-US" altLang="zh-CN" dirty="0">
                <a:solidFill>
                  <a:srgbClr val="008000"/>
                </a:solidFill>
              </a:rPr>
              <a:t> // </a:t>
            </a:r>
            <a:r>
              <a:rPr lang="zh-CN" altLang="zh-CN" dirty="0">
                <a:solidFill>
                  <a:srgbClr val="008000"/>
                </a:solidFill>
              </a:rPr>
              <a:t>呵呵呵</a:t>
            </a:r>
          </a:p>
          <a:p>
            <a:pPr lvl="0"/>
            <a:r>
              <a:rPr lang="en-US" altLang="zh-CN" dirty="0" smtClean="0">
                <a:solidFill>
                  <a:srgbClr val="008000"/>
                </a:solidFill>
              </a:rPr>
              <a:t>/</a:t>
            </a:r>
            <a:r>
              <a:rPr lang="en-US" altLang="zh-CN" dirty="0">
                <a:solidFill>
                  <a:srgbClr val="008000"/>
                </a:solidFill>
              </a:rPr>
              <a:t>/ /* </a:t>
            </a:r>
            <a:r>
              <a:rPr lang="en-US" altLang="zh-CN" dirty="0" err="1">
                <a:solidFill>
                  <a:srgbClr val="008000"/>
                </a:solidFill>
              </a:rPr>
              <a:t>fsdfsdf</a:t>
            </a:r>
            <a:r>
              <a:rPr lang="en-US" altLang="zh-CN" dirty="0">
                <a:solidFill>
                  <a:srgbClr val="008000"/>
                </a:solidFill>
              </a:rPr>
              <a:t> */  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0"/>
            <a:r>
              <a:rPr lang="zh-CN" altLang="zh-CN" dirty="0" smtClean="0">
                <a:solidFill>
                  <a:srgbClr val="008000"/>
                </a:solidFill>
              </a:rPr>
              <a:t>/</a:t>
            </a:r>
            <a:r>
              <a:rPr lang="en-US" altLang="zh-CN" dirty="0" smtClean="0">
                <a:solidFill>
                  <a:srgbClr val="008000"/>
                </a:solidFill>
              </a:rPr>
              <a:t>/</a:t>
            </a:r>
            <a:r>
              <a:rPr lang="en-US" altLang="zh-CN" dirty="0" err="1" smtClean="0">
                <a:solidFill>
                  <a:srgbClr val="008000"/>
                </a:solidFill>
              </a:rPr>
              <a:t>sdfsdfsd</a:t>
            </a:r>
            <a:r>
              <a:rPr lang="zh-CN" altLang="zh-CN" dirty="0" smtClean="0">
                <a:solidFill>
                  <a:srgbClr val="008000"/>
                </a:solidFill>
              </a:rPr>
              <a:t> 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0"/>
            <a:r>
              <a:rPr lang="zh-CN" altLang="zh-CN" dirty="0" smtClean="0">
                <a:solidFill>
                  <a:srgbClr val="3366FF"/>
                </a:solidFill>
              </a:rPr>
              <a:t>2</a:t>
            </a:r>
            <a:r>
              <a:rPr lang="en-US" altLang="zh-CN" dirty="0" smtClean="0">
                <a:solidFill>
                  <a:srgbClr val="3366FF"/>
                </a:solidFill>
              </a:rPr>
              <a:t>.</a:t>
            </a:r>
            <a:r>
              <a:rPr lang="zh-CN" altLang="zh-CN" dirty="0" smtClean="0">
                <a:solidFill>
                  <a:srgbClr val="3366FF"/>
                </a:solidFill>
              </a:rPr>
              <a:t>多行注释可以嵌套单行注释</a:t>
            </a:r>
            <a:endParaRPr lang="zh-CN" altLang="zh-CN" dirty="0">
              <a:solidFill>
                <a:srgbClr val="3366FF"/>
              </a:solidFill>
            </a:endParaRPr>
          </a:p>
          <a:p>
            <a:pPr lvl="0"/>
            <a:r>
              <a:rPr lang="en-US" altLang="zh-CN" dirty="0">
                <a:solidFill>
                  <a:srgbClr val="008000"/>
                </a:solidFill>
              </a:rPr>
              <a:t>/*   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0"/>
            <a:r>
              <a:rPr lang="en-US" altLang="zh-CN" dirty="0" smtClean="0">
                <a:solidFill>
                  <a:srgbClr val="008000"/>
                </a:solidFill>
              </a:rPr>
              <a:t>/</a:t>
            </a:r>
            <a:r>
              <a:rPr lang="en-US" altLang="zh-CN" dirty="0">
                <a:solidFill>
                  <a:srgbClr val="008000"/>
                </a:solidFill>
              </a:rPr>
              <a:t>/ </a:t>
            </a:r>
            <a:r>
              <a:rPr lang="zh-CN" altLang="zh-CN" dirty="0">
                <a:solidFill>
                  <a:srgbClr val="008000"/>
                </a:solidFill>
              </a:rPr>
              <a:t>作者</a:t>
            </a:r>
            <a:r>
              <a:rPr lang="zh-CN" altLang="zh-CN" dirty="0" smtClean="0">
                <a:solidFill>
                  <a:srgbClr val="008000"/>
                </a:solidFill>
              </a:rPr>
              <a:t>：</a:t>
            </a:r>
            <a:r>
              <a:rPr lang="en-US" altLang="zh-CN" dirty="0" smtClean="0">
                <a:solidFill>
                  <a:srgbClr val="008000"/>
                </a:solidFill>
              </a:rPr>
              <a:t>LIDS</a:t>
            </a:r>
          </a:p>
          <a:p>
            <a:pPr lvl="0"/>
            <a:r>
              <a:rPr lang="en-US" altLang="zh-CN" dirty="0" smtClean="0">
                <a:solidFill>
                  <a:srgbClr val="008000"/>
                </a:solidFill>
              </a:rPr>
              <a:t>/</a:t>
            </a:r>
            <a:r>
              <a:rPr lang="en-US" altLang="zh-CN" dirty="0">
                <a:solidFill>
                  <a:srgbClr val="008000"/>
                </a:solidFill>
              </a:rPr>
              <a:t>/ </a:t>
            </a:r>
            <a:r>
              <a:rPr lang="zh-CN" altLang="zh-CN" dirty="0">
                <a:solidFill>
                  <a:srgbClr val="008000"/>
                </a:solidFill>
              </a:rPr>
              <a:t>描述：第一个</a:t>
            </a:r>
            <a:r>
              <a:rPr lang="en-US" altLang="zh-CN" dirty="0">
                <a:solidFill>
                  <a:srgbClr val="008000"/>
                </a:solidFill>
              </a:rPr>
              <a:t>C</a:t>
            </a:r>
            <a:r>
              <a:rPr lang="zh-CN" altLang="zh-CN" dirty="0">
                <a:solidFill>
                  <a:srgbClr val="008000"/>
                </a:solidFill>
              </a:rPr>
              <a:t>语言程序作用：这是一个主函数，</a:t>
            </a:r>
            <a:r>
              <a:rPr lang="en-US" altLang="zh-CN" dirty="0">
                <a:solidFill>
                  <a:srgbClr val="008000"/>
                </a:solidFill>
              </a:rPr>
              <a:t>C</a:t>
            </a:r>
            <a:r>
              <a:rPr lang="zh-CN" altLang="zh-CN" dirty="0">
                <a:solidFill>
                  <a:srgbClr val="008000"/>
                </a:solidFill>
              </a:rPr>
              <a:t>程序的入口点</a:t>
            </a:r>
            <a:r>
              <a:rPr lang="en-US" altLang="zh-CN" dirty="0">
                <a:solidFill>
                  <a:srgbClr val="008000"/>
                </a:solidFill>
              </a:rPr>
              <a:t> 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0"/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r>
              <a:rPr lang="en-US" altLang="zh-CN" dirty="0">
                <a:solidFill>
                  <a:srgbClr val="008000"/>
                </a:solidFill>
              </a:rPr>
              <a:t>*/</a:t>
            </a:r>
            <a:r>
              <a:rPr lang="zh-CN" altLang="zh-CN" dirty="0">
                <a:solidFill>
                  <a:srgbClr val="008000"/>
                </a:solidFill>
              </a:rPr>
              <a:t> 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0"/>
            <a:r>
              <a:rPr lang="zh-CN" altLang="zh-CN" dirty="0" smtClean="0">
                <a:solidFill>
                  <a:srgbClr val="0000FF"/>
                </a:solidFill>
              </a:rPr>
              <a:t>3</a:t>
            </a:r>
            <a:r>
              <a:rPr lang="en-US" altLang="zh-CN" dirty="0" smtClean="0">
                <a:solidFill>
                  <a:srgbClr val="0000FF"/>
                </a:solidFill>
              </a:rPr>
              <a:t>.</a:t>
            </a:r>
            <a:r>
              <a:rPr lang="zh-CN" altLang="zh-CN" dirty="0" smtClean="0">
                <a:solidFill>
                  <a:srgbClr val="0000FF"/>
                </a:solidFill>
              </a:rPr>
              <a:t>多行注释不能嵌套多行注释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008000"/>
                </a:solidFill>
              </a:rPr>
              <a:t>/</a:t>
            </a:r>
            <a:r>
              <a:rPr lang="en-US" altLang="zh-CN" dirty="0">
                <a:solidFill>
                  <a:srgbClr val="008000"/>
                </a:solidFill>
              </a:rPr>
              <a:t>* </a:t>
            </a:r>
            <a:r>
              <a:rPr lang="zh-CN" altLang="zh-CN" dirty="0">
                <a:solidFill>
                  <a:srgbClr val="008000"/>
                </a:solidFill>
              </a:rPr>
              <a:t>哈哈哈</a:t>
            </a:r>
            <a:r>
              <a:rPr lang="en-US" altLang="zh-CN" dirty="0">
                <a:solidFill>
                  <a:srgbClr val="008000"/>
                </a:solidFill>
              </a:rPr>
              <a:t>  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0"/>
            <a:r>
              <a:rPr lang="zh-CN" altLang="en-US" dirty="0" smtClean="0">
                <a:solidFill>
                  <a:srgbClr val="008000"/>
                </a:solidFill>
              </a:rPr>
              <a:t>     </a:t>
            </a:r>
            <a:r>
              <a:rPr lang="en-US" altLang="zh-CN" dirty="0" smtClean="0">
                <a:solidFill>
                  <a:srgbClr val="008000"/>
                </a:solidFill>
              </a:rPr>
              <a:t>/</a:t>
            </a:r>
            <a:r>
              <a:rPr lang="en-US" altLang="zh-CN" dirty="0">
                <a:solidFill>
                  <a:srgbClr val="008000"/>
                </a:solidFill>
              </a:rPr>
              <a:t>*</a:t>
            </a:r>
            <a:r>
              <a:rPr lang="zh-CN" altLang="zh-CN" dirty="0">
                <a:solidFill>
                  <a:srgbClr val="008000"/>
                </a:solidFill>
              </a:rPr>
              <a:t>嘻嘻嘻</a:t>
            </a:r>
            <a:r>
              <a:rPr lang="en-US" altLang="zh-CN" dirty="0">
                <a:solidFill>
                  <a:srgbClr val="008000"/>
                </a:solidFill>
              </a:rPr>
              <a:t>*/  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0"/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r>
              <a:rPr lang="zh-CN" altLang="zh-CN" dirty="0">
                <a:solidFill>
                  <a:srgbClr val="008000"/>
                </a:solidFill>
              </a:rPr>
              <a:t>呵呵呵</a:t>
            </a:r>
            <a:r>
              <a:rPr lang="en-US" altLang="zh-CN" dirty="0">
                <a:solidFill>
                  <a:srgbClr val="008000"/>
                </a:solidFill>
              </a:rPr>
              <a:t> */</a:t>
            </a:r>
            <a:r>
              <a:rPr lang="zh-CN" altLang="zh-CN" dirty="0">
                <a:solidFill>
                  <a:srgbClr val="008000"/>
                </a:solidFill>
              </a:rPr>
              <a:t> </a:t>
            </a:r>
            <a:endParaRPr lang="en-US" altLang="zh-CN" dirty="0">
              <a:solidFill>
                <a:srgbClr val="008000"/>
              </a:solidFill>
            </a:endParaRPr>
          </a:p>
          <a:p>
            <a:pPr lvl="0"/>
            <a:r>
              <a:rPr lang="en-US" altLang="zh-CN" dirty="0" smtClean="0">
                <a:solidFill>
                  <a:srgbClr val="3366FF"/>
                </a:solidFill>
              </a:rPr>
              <a:t>4.</a:t>
            </a:r>
            <a:r>
              <a:rPr lang="zh-CN" altLang="zh-CN" dirty="0" smtClean="0">
                <a:solidFill>
                  <a:srgbClr val="3366FF"/>
                </a:solidFill>
              </a:rPr>
              <a:t>下面的写法是错误</a:t>
            </a:r>
            <a:r>
              <a:rPr lang="zh-CN" altLang="zh-CN" dirty="0">
                <a:solidFill>
                  <a:srgbClr val="3366FF"/>
                </a:solidFill>
              </a:rPr>
              <a:t>的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// /*  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zh-CN" altLang="zh-CN" dirty="0" smtClean="0">
                <a:solidFill>
                  <a:srgbClr val="008000"/>
                </a:solidFill>
              </a:rPr>
              <a:t>哈哈哈</a:t>
            </a:r>
            <a:r>
              <a:rPr lang="en-US" altLang="zh-CN" dirty="0">
                <a:solidFill>
                  <a:srgbClr val="008000"/>
                </a:solidFill>
              </a:rPr>
              <a:t>*/</a:t>
            </a:r>
            <a:r>
              <a:rPr lang="zh-CN" altLang="zh-CN" dirty="0">
                <a:solidFill>
                  <a:srgbClr val="008000"/>
                </a:solidFill>
              </a:rPr>
              <a:t> 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endParaRPr kumimoji="1" lang="zh-CN" altLang="en-US" dirty="0">
              <a:solidFill>
                <a:srgbClr val="008000"/>
              </a:solidFill>
            </a:endParaRPr>
          </a:p>
          <a:p>
            <a:pPr lvl="0"/>
            <a:endParaRPr lang="zh-CN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69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222</TotalTime>
  <Words>416</Words>
  <Application>Microsoft Macintosh PowerPoint</Application>
  <PresentationFormat>全屏显示(4:3)</PresentationFormat>
  <Paragraphs>57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默认主题</vt:lpstr>
      <vt:lpstr>注释</vt:lpstr>
      <vt:lpstr>什么是注释？</vt:lpstr>
      <vt:lpstr>注释有几种</vt:lpstr>
      <vt:lpstr>注释的重要性</vt:lpstr>
      <vt:lpstr>单行注释</vt:lpstr>
      <vt:lpstr>注释的作用</vt:lpstr>
      <vt:lpstr>多行注释</vt:lpstr>
      <vt:lpstr>注释的嵌套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伟 李</cp:lastModifiedBy>
  <cp:revision>72</cp:revision>
  <dcterms:created xsi:type="dcterms:W3CDTF">2013-07-22T08:28:31Z</dcterms:created>
  <dcterms:modified xsi:type="dcterms:W3CDTF">2014-12-21T06:56:20Z</dcterms:modified>
</cp:coreProperties>
</file>