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69" r:id="rId2"/>
    <p:sldId id="260" r:id="rId3"/>
    <p:sldId id="261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9"/>
            <p14:sldId id="260"/>
            <p14:sldId id="261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9051-99FF-6548-B97B-C850B4F50A0E}" type="datetimeFigureOut">
              <a:rPr kumimoji="1" lang="zh-CN" altLang="en-US" smtClean="0"/>
              <a:t>14/12/22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EE094-C382-8B44-9D91-02A9976DD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5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在图中众多数据类型中，最常用的是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种基本数据类型：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，而最重要的是指针类型，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指针使用得当的话，不仅可以节省代码量，还可以优化内存管理、提高性能。因此，指针是一个非常重要的概念，必须重视。如果你说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语言中除了指针，其他都学得挺好的，那你干脆说你没学过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语言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EE094-C382-8B44-9D91-02A9976DDEB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48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</a:t>
            </a:r>
            <a:r>
              <a:rPr kumimoji="1" lang="zh-CN" altLang="en-US"/>
              <a:t>语言的数据类型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0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27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手机中的常见数据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49" y="1624504"/>
            <a:ext cx="2963452" cy="4150357"/>
          </a:xfrm>
          <a:prstGeom prst="rect">
            <a:avLst/>
          </a:prstGeom>
        </p:spPr>
      </p:pic>
      <p:pic>
        <p:nvPicPr>
          <p:cNvPr id="5" name="图片 4" descr="http://img.maodoumi.com/android_pic/8ff8a74a10411c3d494ba9e399a76baa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56" y="1616883"/>
            <a:ext cx="3694614" cy="224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56" y="3865519"/>
            <a:ext cx="3694614" cy="242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4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语言中的数据类型</a:t>
            </a:r>
            <a:endParaRPr kumimoji="1" lang="zh-CN" altLang="en-US" dirty="0"/>
          </a:p>
        </p:txBody>
      </p:sp>
      <p:pic>
        <p:nvPicPr>
          <p:cNvPr id="4" name="图片 3" descr="http://images.cnitblog.com/blog/497279/201303/13170922-265d0c7148f74aec81ef8541b88030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4" y="2333908"/>
            <a:ext cx="7234412" cy="38791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8009"/>
            <a:ext cx="8280400" cy="41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作为程序员，最关心的是内存中的动态数据，因为我们写的程序就是运行在内存中的</a:t>
            </a:r>
            <a:endParaRPr lang="en-US" altLang="zh-CN" sz="1600" dirty="0" smtClean="0"/>
          </a:p>
          <a:p>
            <a:r>
              <a:rPr lang="zh-CN" altLang="en-US" sz="1600" dirty="0" smtClean="0"/>
              <a:t>程序在运行过程中，会产生各种各样的动态临时数据</a:t>
            </a:r>
            <a:endParaRPr lang="en-US" altLang="zh-CN" sz="1600" dirty="0" smtClean="0"/>
          </a:p>
          <a:p>
            <a:r>
              <a:rPr lang="zh-CN" altLang="en-US" sz="1600" dirty="0" smtClean="0"/>
              <a:t>为了方便数据的运算和操作，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语言对这些数据进行了分类，提供了丰富的数据类型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04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3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什么是数据？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生活中时时刻刻都在跟数据打交道，比如体重数据、血压数据、股价数据等。在我们使用计算机的过程中，会接触到各种各样的数据，有文档数据、图片数据、视频数据，还有聊</a:t>
            </a:r>
            <a:r>
              <a:rPr lang="en-US" altLang="zh-CN" dirty="0"/>
              <a:t>QQ</a:t>
            </a:r>
            <a:r>
              <a:rPr lang="zh-CN" altLang="zh-CN" dirty="0"/>
              <a:t>时产生的文字数据、用迅雷下载的文件数据等。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静态的数据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动态的数据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950357"/>
            <a:ext cx="1168400" cy="113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95891"/>
            <a:ext cx="2545443" cy="1284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43" y="1795891"/>
            <a:ext cx="2284186" cy="1056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27" y="1665515"/>
            <a:ext cx="1409246" cy="14151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758" y="3775530"/>
            <a:ext cx="3721099" cy="21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6" y="2563533"/>
            <a:ext cx="2603551" cy="2573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57" y="2563533"/>
            <a:ext cx="579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41845"/>
            <a:ext cx="8229600" cy="3838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静态的数据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概念：静态数据是指一些永久性的数据，一般存储在硬盘中。硬盘的存储空间一般都比较大，现在普通计算机的硬盘都有</a:t>
            </a:r>
            <a:r>
              <a:rPr lang="en-US" altLang="zh-CN" dirty="0"/>
              <a:t>500G</a:t>
            </a:r>
            <a:r>
              <a:rPr lang="zh-CN" altLang="zh-CN" dirty="0"/>
              <a:t>左右，因此硬盘中可以存放一些比较大的文件。</a:t>
            </a:r>
          </a:p>
          <a:p>
            <a:pPr lvl="0"/>
            <a:r>
              <a:rPr lang="zh-CN" altLang="zh-CN" dirty="0"/>
              <a:t>存储的时长：计算机关闭之后再开启，这些数据依旧还在，只要你不主动删掉或者硬盘没坏，这些数据永远都在。</a:t>
            </a:r>
          </a:p>
          <a:p>
            <a:pPr lvl="0"/>
            <a:r>
              <a:rPr lang="zh-CN" altLang="zh-CN" dirty="0"/>
              <a:t>哪些是静态数据：静态数据一般是以文件的形式存储在硬盘上，比如文档、照片、视频等。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动态的数据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概念：动态数据指在程序运行过程中，动态产生的临时数据，一般存储在内存中。内存的存储空间一般都比较小，现在普通计算机的内存只有</a:t>
            </a:r>
            <a:r>
              <a:rPr lang="en-US" altLang="zh-CN" dirty="0"/>
              <a:t>4G</a:t>
            </a:r>
            <a:r>
              <a:rPr lang="zh-CN" altLang="zh-CN" dirty="0"/>
              <a:t>左右，因此要谨慎使用内存，不要占用太多的内存空间。</a:t>
            </a:r>
          </a:p>
          <a:p>
            <a:pPr lvl="0"/>
            <a:r>
              <a:rPr lang="zh-CN" altLang="zh-CN" dirty="0"/>
              <a:t>存储的时长：计算机关闭之后，这些临时数据就会被清除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哪些是动态数据：当运行某个程序（软件）时，整个程序就会被加载到内存中，在程序运行过程中，会产生各种各样的临时数据，这些临时数据都是存储在内存中的。当程序停止运行或者计算机被强制关闭时，这个程序产生的所有临时数据都会被清除。</a:t>
            </a:r>
          </a:p>
          <a:p>
            <a:r>
              <a:rPr lang="zh-CN" altLang="zh-CN" dirty="0"/>
              <a:t>你可能会问：既然硬盘的存储空间这么大，为何不把所有的应用程序加载到硬盘中去执行呢？有个主要原因是内存的访问速度比硬盘快</a:t>
            </a:r>
            <a:r>
              <a:rPr lang="en-US" altLang="zh-CN" dirty="0"/>
              <a:t>N</a:t>
            </a:r>
            <a:r>
              <a:rPr lang="zh-CN" altLang="zh-CN" dirty="0"/>
              <a:t>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8930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静态数据和动态数据的相互转换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静态数据到动态数据（也就是从磁盘加载到内存。）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8919" y="2485830"/>
            <a:ext cx="2577071" cy="3248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mtClean="0"/>
              <a:t>内存</a:t>
            </a:r>
            <a:endParaRPr kumimoji="1" lang="en-US" altLang="zh-CN" sz="3600" smtClean="0"/>
          </a:p>
          <a:p>
            <a:pPr algn="ctr"/>
            <a:endParaRPr kumimoji="1" lang="en-US" altLang="zh-CN" sz="3600" smtClean="0"/>
          </a:p>
          <a:p>
            <a:pPr algn="ctr"/>
            <a:endParaRPr kumimoji="1" lang="en-US" altLang="zh-CN" sz="3600"/>
          </a:p>
          <a:p>
            <a:pPr algn="ctr"/>
            <a:endParaRPr kumimoji="1" lang="en-US" altLang="zh-CN" sz="3600" smtClean="0"/>
          </a:p>
          <a:p>
            <a:pPr algn="ctr"/>
            <a:endParaRPr kumimoji="1" lang="en-US" altLang="zh-CN" smtClean="0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32741" y="3607294"/>
            <a:ext cx="2147580" cy="1736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smtClean="0"/>
              <a:t>Mpayer</a:t>
            </a:r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865159" y="2614055"/>
            <a:ext cx="2485033" cy="2991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smtClean="0"/>
              <a:t>硬盘</a:t>
            </a:r>
            <a:endParaRPr kumimoji="1" lang="en-US" altLang="zh-CN" sz="3200" smtClean="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 smtClean="0"/>
          </a:p>
          <a:p>
            <a:pPr algn="ctr"/>
            <a:endParaRPr kumimoji="1" lang="en-US" altLang="zh-CN" sz="3200" smtClean="0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6497" y="3607294"/>
            <a:ext cx="1803950" cy="117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C</a:t>
            </a:r>
            <a:r>
              <a:rPr kumimoji="1" lang="zh-CN" altLang="en-US" sz="2400" smtClean="0"/>
              <a:t>语言</a:t>
            </a:r>
            <a:r>
              <a:rPr kumimoji="1" lang="en-US" altLang="zh-CN" sz="2400" smtClean="0"/>
              <a:t>.mp4</a:t>
            </a:r>
            <a:endParaRPr kumimoji="1" lang="zh-CN" altLang="en-US" sz="2400"/>
          </a:p>
        </p:txBody>
      </p:sp>
      <p:grpSp>
        <p:nvGrpSpPr>
          <p:cNvPr id="15" name="组 14"/>
          <p:cNvGrpSpPr/>
          <p:nvPr/>
        </p:nvGrpSpPr>
        <p:grpSpPr>
          <a:xfrm>
            <a:off x="3350192" y="3562016"/>
            <a:ext cx="2018727" cy="547905"/>
            <a:chOff x="3350192" y="3562016"/>
            <a:chExt cx="2018727" cy="547905"/>
          </a:xfrm>
        </p:grpSpPr>
        <p:cxnSp>
          <p:nvCxnSpPr>
            <p:cNvPr id="11" name="直线箭头连接符 10"/>
            <p:cNvCxnSpPr>
              <a:stCxn id="8" idx="3"/>
              <a:endCxn id="5" idx="1"/>
            </p:cNvCxnSpPr>
            <p:nvPr/>
          </p:nvCxnSpPr>
          <p:spPr>
            <a:xfrm>
              <a:off x="3350192" y="4109921"/>
              <a:ext cx="201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162979" y="35620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en-US" sz="2400" smtClean="0"/>
                <a:t>加载</a:t>
              </a:r>
              <a:endParaRPr kumimoji="1"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653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动态数据和静态数据</a:t>
            </a:r>
            <a:r>
              <a:rPr kumimoji="1" lang="zh-CN" altLang="en-US" dirty="0"/>
              <a:t>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动态数据到静态数据的转换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如手机拍照片存储到手机的硬盘上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4213"/>
            <a:ext cx="8229600" cy="50200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不管是静态还是动态数据，都是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组成的。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如何组成这么多的数据？</a:t>
            </a:r>
          </a:p>
          <a:p>
            <a:pPr lvl="0"/>
            <a:r>
              <a:rPr lang="zh-CN" altLang="zh-CN" dirty="0"/>
              <a:t>数据都有大小，静态数据就会占用硬盘的空间，动态数据就占用内存的空间</a:t>
            </a:r>
          </a:p>
          <a:p>
            <a:pPr lvl="0"/>
            <a:r>
              <a:rPr lang="zh-CN" altLang="zh-CN" dirty="0"/>
              <a:t>数据越大，包含的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就越多，比特位和字节</a:t>
            </a:r>
          </a:p>
          <a:p>
            <a:r>
              <a:rPr lang="zh-CN" altLang="en-US" dirty="0">
                <a:latin typeface="Courier New"/>
                <a:cs typeface="Courier New"/>
              </a:rPr>
              <a:t>计量单位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B = 8 bit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KB = 1024 B</a:t>
            </a:r>
            <a:r>
              <a:rPr lang="zh-CN" altLang="en-US" dirty="0">
                <a:latin typeface="Courier New"/>
                <a:cs typeface="Courier New"/>
              </a:rPr>
              <a:t>，</a:t>
            </a:r>
            <a:r>
              <a:rPr lang="en-US" altLang="zh-CN" dirty="0">
                <a:latin typeface="Courier New"/>
                <a:cs typeface="Courier New"/>
              </a:rPr>
              <a:t>1 MB = 1024 KB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GB = 1024 MB</a:t>
            </a:r>
            <a:r>
              <a:rPr lang="zh-CN" altLang="en-US" dirty="0">
                <a:latin typeface="Courier New"/>
                <a:cs typeface="Courier New"/>
              </a:rPr>
              <a:t>，</a:t>
            </a:r>
            <a:r>
              <a:rPr lang="en-US" altLang="zh-CN" dirty="0">
                <a:latin typeface="Courier New"/>
                <a:cs typeface="Courier New"/>
              </a:rPr>
              <a:t>1 TB = 1024 GB</a:t>
            </a:r>
            <a:endParaRPr lang="zh-CN" altLang="en-US" dirty="0">
              <a:latin typeface="Courier New"/>
              <a:cs typeface="Courier New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230</TotalTime>
  <Words>386</Words>
  <Application>Microsoft Macintosh PowerPoint</Application>
  <PresentationFormat>全屏显示(4:3)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默认主题</vt:lpstr>
      <vt:lpstr>C语言的数据类型</vt:lpstr>
      <vt:lpstr>什么是数据？</vt:lpstr>
      <vt:lpstr>数据的分类</vt:lpstr>
      <vt:lpstr>PowerPoint 演示文稿</vt:lpstr>
      <vt:lpstr>静态的数据</vt:lpstr>
      <vt:lpstr>动态的数据</vt:lpstr>
      <vt:lpstr>静态数据和动态数据的相互转换</vt:lpstr>
      <vt:lpstr>动态数据和静态数据的相互转换</vt:lpstr>
      <vt:lpstr>数据的大小</vt:lpstr>
      <vt:lpstr>手机中的常见数据</vt:lpstr>
      <vt:lpstr>C语言中的数据类型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伟 李</cp:lastModifiedBy>
  <cp:revision>58</cp:revision>
  <dcterms:created xsi:type="dcterms:W3CDTF">2013-07-22T08:28:31Z</dcterms:created>
  <dcterms:modified xsi:type="dcterms:W3CDTF">2014-12-22T12:29:17Z</dcterms:modified>
</cp:coreProperties>
</file>