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80"/>
  </p:normalViewPr>
  <p:slideViewPr>
    <p:cSldViewPr snapToGrid="0">
      <p:cViewPr varScale="1">
        <p:scale>
          <a:sx n="211" d="100"/>
          <a:sy n="211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6DFB-DA9C-9125-12FC-1E6440F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D2DBC-F1B1-1EEF-8175-2755AF7B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BD502-B6EB-C7E0-C280-41AECFBD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FDC9C-B582-FAE0-0FDE-2D063A4F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18864-7EBE-6153-ED96-D7111C90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06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E9CE9-A558-0790-EB6D-36258BA8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12828D-811E-9BB1-9AF2-3C3CDF9E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A771B-F10D-EF08-2DE0-DB59D209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543A2-D73C-1D42-12FF-727198C0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1407-4E8A-BB69-5B6D-31DF494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71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79747-32A8-537D-9A5F-1C184866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FC11B-721E-93B8-9B3D-E7ABDDEC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F1B8A-9E1F-6300-609F-BC1553AA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3FB1-B0F3-43A4-6C7E-D6925E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CE81B-6F33-8A68-0F31-D5E6B3D7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5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479FD-95A0-F1EA-BA70-129C606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FBBE9-CD83-0B80-1D28-76D0F9FC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58933-BEF8-9EEE-DB1B-8AAB87FB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20337-9B37-7EE1-6190-68FF19E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E520C-5E4F-3E50-E00A-B6E5B122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7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D7684-7901-6600-C842-A8B98AE1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1AF23-5840-7E8B-9391-0F5A3197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F44CB-7626-B36D-DC24-3B165EF8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5E23E-BB0B-BA2C-5290-1C22E48B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2B370-147A-8B36-B472-4CF7E1F5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0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56B4C-124A-9B72-BD9E-4231198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1B7C5-383E-86AA-D9D1-F6742BACC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43666-91A0-91A3-D405-4704BC54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B0AD1-E2B3-3241-65C7-1F7C4FD6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2B9CD-F81C-6982-16C9-0282C266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76C3A-FF6E-E166-9F63-343D71BF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93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86A21-6189-6F53-31E1-25755897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0CE8F-9187-5B2E-A0C0-3CBC7502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1D869-243D-0F36-9B01-597278752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07DA8-1AA0-EE31-878B-04BB2A61C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E5C573-2B35-CC79-73A0-BB9E0A205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37B666-DA9B-D45F-29C6-20A2A907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1B523C-5D14-E600-3D60-4FF1DF5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8A51C3-4F0D-2A9A-7D78-311FB30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16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4B2F4-7A2E-CFEF-7188-AB00A379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1D22B-4B38-C755-3587-560E2743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618C1-48B0-E7B6-2D88-5BC4EF59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5A4DF5-9BC4-069A-D188-07E38D23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0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AA1535-66AA-C91F-EE35-0930722F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9554E3-D23B-5FFE-6576-B1961023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C9312-6CAD-1BFD-8753-79C8CFD9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17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74409-1BBC-BFF8-2D9C-CCCCE5CB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9A2E-81B3-1429-8C0C-B5DA2D02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9CD56-3F63-38FD-1A0E-32D30AC0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942CA-F6EE-0957-BEB6-6AF851E7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CFD11-641A-70F8-8EC2-17656F28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00F07-6EE9-8724-7A81-5D0598B7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31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1AB76-7CE1-101B-7662-61D6493C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DCEAC2-45B4-FF9F-271B-4815F31D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45752-CC07-C2EC-912C-34DF7AF0A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31B38-DD17-3C42-BDB8-0F18712E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ADE9C-77EB-3747-504B-8A5D4227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172F3-9382-33F3-9FFD-D1EBC8C3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49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693EBD-0495-74EB-7832-800C31C6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5878A-E85B-77FC-69BD-DCC51A66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1FC9-78CE-8FC2-ACF6-4DDCC657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7ED78-7F9A-8E47-894C-A72CD519A83E}" type="datetimeFigureOut">
              <a:rPr kumimoji="1" lang="ko-KR" altLang="en-US" smtClean="0"/>
              <a:t>2024. 11. 14.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22AF-F0D9-8D39-55A3-695AACCC0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E041C-75DC-C47F-A334-DCC1AA02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5FD1F-23F1-A843-9C4D-33E9DA78AC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1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액자 13">
            <a:extLst>
              <a:ext uri="{FF2B5EF4-FFF2-40B4-BE49-F238E27FC236}">
                <a16:creationId xmlns:a16="http://schemas.microsoft.com/office/drawing/2014/main" id="{EFC326D4-4A4C-85E1-BFE5-C32DD609B87D}"/>
              </a:ext>
            </a:extLst>
          </p:cNvPr>
          <p:cNvSpPr/>
          <p:nvPr/>
        </p:nvSpPr>
        <p:spPr>
          <a:xfrm>
            <a:off x="9163369" y="2400046"/>
            <a:ext cx="1316194" cy="1632469"/>
          </a:xfrm>
          <a:prstGeom prst="frame">
            <a:avLst>
              <a:gd name="adj1" fmla="val 42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15C5E23-CEB3-813F-7E44-43EEC98E43CB}"/>
              </a:ext>
            </a:extLst>
          </p:cNvPr>
          <p:cNvSpPr/>
          <p:nvPr/>
        </p:nvSpPr>
        <p:spPr>
          <a:xfrm>
            <a:off x="4978677" y="2867098"/>
            <a:ext cx="2413416" cy="1355423"/>
          </a:xfrm>
          <a:prstGeom prst="frame">
            <a:avLst>
              <a:gd name="adj1" fmla="val 42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725F390-259C-CFFB-0D3A-D229CBCD9500}"/>
              </a:ext>
            </a:extLst>
          </p:cNvPr>
          <p:cNvSpPr/>
          <p:nvPr/>
        </p:nvSpPr>
        <p:spPr>
          <a:xfrm>
            <a:off x="4827061" y="1916336"/>
            <a:ext cx="2703623" cy="2614019"/>
          </a:xfrm>
          <a:prstGeom prst="frame">
            <a:avLst>
              <a:gd name="adj1" fmla="val 42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204447D-5140-1C69-8561-3E7C2E9C9C84}"/>
              </a:ext>
            </a:extLst>
          </p:cNvPr>
          <p:cNvSpPr/>
          <p:nvPr/>
        </p:nvSpPr>
        <p:spPr>
          <a:xfrm>
            <a:off x="4516350" y="841826"/>
            <a:ext cx="6611578" cy="3968345"/>
          </a:xfrm>
          <a:prstGeom prst="frame">
            <a:avLst>
              <a:gd name="adj1" fmla="val 42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030" name="Picture 6" descr="GitHub | San Francisco CA">
            <a:extLst>
              <a:ext uri="{FF2B5EF4-FFF2-40B4-BE49-F238E27FC236}">
                <a16:creationId xmlns:a16="http://schemas.microsoft.com/office/drawing/2014/main" id="{C157E5DC-BEB7-7E38-11CE-519D6229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91" y="5286234"/>
            <a:ext cx="985521" cy="9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Action - SpringBoot에 CI 적용">
            <a:extLst>
              <a:ext uri="{FF2B5EF4-FFF2-40B4-BE49-F238E27FC236}">
                <a16:creationId xmlns:a16="http://schemas.microsoft.com/office/drawing/2014/main" id="{60DF8E92-E40A-3A77-F5CD-184F01BB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80" y="5203704"/>
            <a:ext cx="1319135" cy="13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란? 클라우드와 AWS의 기본 개념 알아보기">
            <a:extLst>
              <a:ext uri="{FF2B5EF4-FFF2-40B4-BE49-F238E27FC236}">
                <a16:creationId xmlns:a16="http://schemas.microsoft.com/office/drawing/2014/main" id="{2C60D6B6-676D-7985-E8B5-EDFF3EE4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47" y="216913"/>
            <a:ext cx="1574482" cy="9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RDS Freeable Memory가 부족할 때 해결법 (feat. MySQL)">
            <a:extLst>
              <a:ext uri="{FF2B5EF4-FFF2-40B4-BE49-F238E27FC236}">
                <a16:creationId xmlns:a16="http://schemas.microsoft.com/office/drawing/2014/main" id="{86D28696-4434-34A0-7C8D-EF73961A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656" y="1845944"/>
            <a:ext cx="1107440" cy="110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clipse에서 spring-boot로 web 만들기 - 👨‍💻꿈꾸는 태태태의 공간">
            <a:extLst>
              <a:ext uri="{FF2B5EF4-FFF2-40B4-BE49-F238E27FC236}">
                <a16:creationId xmlns:a16="http://schemas.microsoft.com/office/drawing/2014/main" id="{98EF30B2-0C9E-46A6-54E2-E03FA7CDA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23" y="2969734"/>
            <a:ext cx="777093" cy="7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크롬 인터넷 창까지 빼가는 엣지, 무슨 일? | 테크플러스">
            <a:extLst>
              <a:ext uri="{FF2B5EF4-FFF2-40B4-BE49-F238E27FC236}">
                <a16:creationId xmlns:a16="http://schemas.microsoft.com/office/drawing/2014/main" id="{9A8E824D-8C29-4ED4-BB19-5943A634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9" y="3004208"/>
            <a:ext cx="1597660" cy="79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C2 Packets per Second: Guaranteed Throughput vs Best Effort">
            <a:extLst>
              <a:ext uri="{FF2B5EF4-FFF2-40B4-BE49-F238E27FC236}">
                <a16:creationId xmlns:a16="http://schemas.microsoft.com/office/drawing/2014/main" id="{3D241536-A7B0-94A7-25D6-98B401B2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66" y="1447927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dis를 사용할 때 몇 가지 주의사항 | CodeNexus">
            <a:extLst>
              <a:ext uri="{FF2B5EF4-FFF2-40B4-BE49-F238E27FC236}">
                <a16:creationId xmlns:a16="http://schemas.microsoft.com/office/drawing/2014/main" id="{8610BA72-5FA2-5E61-4B28-71E35361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04" y="2779689"/>
            <a:ext cx="1658837" cy="11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08D2A-ABF7-917F-1E68-CECECF5463A6}"/>
              </a:ext>
            </a:extLst>
          </p:cNvPr>
          <p:cNvSpPr txBox="1"/>
          <p:nvPr/>
        </p:nvSpPr>
        <p:spPr>
          <a:xfrm>
            <a:off x="4655646" y="627175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GitHub</a:t>
            </a:r>
            <a:endParaRPr kumimoji="1"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EFBA9-2F10-3F82-3BF6-7A77332D0113}"/>
              </a:ext>
            </a:extLst>
          </p:cNvPr>
          <p:cNvSpPr txBox="1"/>
          <p:nvPr/>
        </p:nvSpPr>
        <p:spPr>
          <a:xfrm>
            <a:off x="6059335" y="627175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GitHub Actions</a:t>
            </a:r>
            <a:endParaRPr kumimoji="1"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F946A-2B80-2FCC-7EE3-593CF4736FF0}"/>
              </a:ext>
            </a:extLst>
          </p:cNvPr>
          <p:cNvSpPr txBox="1"/>
          <p:nvPr/>
        </p:nvSpPr>
        <p:spPr>
          <a:xfrm>
            <a:off x="5842700" y="114462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EC2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D4591-8C65-33A2-6CCF-81FF92AFDDE0}"/>
              </a:ext>
            </a:extLst>
          </p:cNvPr>
          <p:cNvSpPr txBox="1"/>
          <p:nvPr/>
        </p:nvSpPr>
        <p:spPr>
          <a:xfrm>
            <a:off x="9494019" y="165746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RDS</a:t>
            </a:r>
            <a:endParaRPr kumimoji="1"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9F98E-13D5-D392-1F24-3BAC70EE18A3}"/>
              </a:ext>
            </a:extLst>
          </p:cNvPr>
          <p:cNvSpPr txBox="1"/>
          <p:nvPr/>
        </p:nvSpPr>
        <p:spPr>
          <a:xfrm>
            <a:off x="9110819" y="3639392"/>
            <a:ext cx="14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PostgreSQL</a:t>
            </a:r>
            <a:endParaRPr kumimoji="1"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82B1D-3036-8A80-E21E-E1B6A35FFD08}"/>
              </a:ext>
            </a:extLst>
          </p:cNvPr>
          <p:cNvSpPr txBox="1"/>
          <p:nvPr/>
        </p:nvSpPr>
        <p:spPr>
          <a:xfrm>
            <a:off x="6555658" y="3686744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Redis</a:t>
            </a:r>
            <a:endParaRPr kumimoji="1"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A19DD-7483-1D53-47E3-B296C897779C}"/>
              </a:ext>
            </a:extLst>
          </p:cNvPr>
          <p:cNvSpPr txBox="1"/>
          <p:nvPr/>
        </p:nvSpPr>
        <p:spPr>
          <a:xfrm>
            <a:off x="4923834" y="368674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Spring Boot</a:t>
            </a:r>
            <a:endParaRPr kumimoji="1" lang="ko-KR" altLang="en-US" b="1" dirty="0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9458394E-5E7A-CABC-25D8-D8337F353A50}"/>
              </a:ext>
            </a:extLst>
          </p:cNvPr>
          <p:cNvSpPr/>
          <p:nvPr/>
        </p:nvSpPr>
        <p:spPr>
          <a:xfrm>
            <a:off x="4516351" y="5272433"/>
            <a:ext cx="3352570" cy="1474060"/>
          </a:xfrm>
          <a:prstGeom prst="frame">
            <a:avLst>
              <a:gd name="adj1" fmla="val 42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86AF0B-D8C5-111F-E200-C920AF3E66D1}"/>
              </a:ext>
            </a:extLst>
          </p:cNvPr>
          <p:cNvSpPr txBox="1"/>
          <p:nvPr/>
        </p:nvSpPr>
        <p:spPr>
          <a:xfrm>
            <a:off x="4516350" y="490310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CI / CD</a:t>
            </a:r>
            <a:endParaRPr kumimoji="1"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1FC899-CC02-F056-D34C-522FDAC4FDC1}"/>
              </a:ext>
            </a:extLst>
          </p:cNvPr>
          <p:cNvSpPr txBox="1"/>
          <p:nvPr/>
        </p:nvSpPr>
        <p:spPr>
          <a:xfrm>
            <a:off x="1804349" y="3751976"/>
            <a:ext cx="68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Web</a:t>
            </a:r>
            <a:endParaRPr kumimoji="1"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8B1C3-182C-3EAC-E619-C09E9F3FECD3}"/>
              </a:ext>
            </a:extLst>
          </p:cNvPr>
          <p:cNvSpPr txBox="1"/>
          <p:nvPr/>
        </p:nvSpPr>
        <p:spPr>
          <a:xfrm>
            <a:off x="5404802" y="2390640"/>
            <a:ext cx="164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/>
              <a:t>Docker Compose</a:t>
            </a:r>
            <a:endParaRPr kumimoji="1" lang="ko-KR" altLang="en-US" sz="1400" b="1" dirty="0"/>
          </a:p>
        </p:txBody>
      </p:sp>
      <p:pic>
        <p:nvPicPr>
          <p:cNvPr id="1060" name="Picture 36" descr="About Docker | Docker">
            <a:extLst>
              <a:ext uri="{FF2B5EF4-FFF2-40B4-BE49-F238E27FC236}">
                <a16:creationId xmlns:a16="http://schemas.microsoft.com/office/drawing/2014/main" id="{AC0ED5C7-7B96-0650-98EB-C2FF2169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02" y="2663907"/>
            <a:ext cx="533385" cy="3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ACE321-4295-D7AA-C7F8-2F8D4BF4CD05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6185385" y="4222521"/>
            <a:ext cx="7251" cy="1049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AE66976-34CF-E0AE-924F-7AF44886CFE2}"/>
              </a:ext>
            </a:extLst>
          </p:cNvPr>
          <p:cNvCxnSpPr>
            <a:cxnSpLocks/>
          </p:cNvCxnSpPr>
          <p:nvPr/>
        </p:nvCxnSpPr>
        <p:spPr>
          <a:xfrm flipH="1">
            <a:off x="7665515" y="3031070"/>
            <a:ext cx="1432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F5F7650-7AE4-ECD6-1E34-00458D963D12}"/>
              </a:ext>
            </a:extLst>
          </p:cNvPr>
          <p:cNvCxnSpPr>
            <a:cxnSpLocks/>
          </p:cNvCxnSpPr>
          <p:nvPr/>
        </p:nvCxnSpPr>
        <p:spPr>
          <a:xfrm>
            <a:off x="7665515" y="3301388"/>
            <a:ext cx="1432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109C89-3241-7855-3659-5F1720EE18E9}"/>
              </a:ext>
            </a:extLst>
          </p:cNvPr>
          <p:cNvCxnSpPr>
            <a:cxnSpLocks/>
          </p:cNvCxnSpPr>
          <p:nvPr/>
        </p:nvCxnSpPr>
        <p:spPr>
          <a:xfrm flipH="1" flipV="1">
            <a:off x="2955949" y="3428844"/>
            <a:ext cx="1751951" cy="1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2F76F6D-8EE5-8180-1A1F-E51A8D4D2890}"/>
              </a:ext>
            </a:extLst>
          </p:cNvPr>
          <p:cNvCxnSpPr>
            <a:cxnSpLocks/>
          </p:cNvCxnSpPr>
          <p:nvPr/>
        </p:nvCxnSpPr>
        <p:spPr>
          <a:xfrm>
            <a:off x="2979788" y="3693604"/>
            <a:ext cx="1737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E3F01B51-07CD-4405-27E9-04A2AFE2B73B}"/>
              </a:ext>
            </a:extLst>
          </p:cNvPr>
          <p:cNvCxnSpPr>
            <a:cxnSpLocks/>
          </p:cNvCxnSpPr>
          <p:nvPr/>
        </p:nvCxnSpPr>
        <p:spPr>
          <a:xfrm>
            <a:off x="5752422" y="5863271"/>
            <a:ext cx="7782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 descr="클립아트, 그래픽, 상징, 디자인이(가) 표시된 사진&#10;&#10;자동 생성된 설명">
            <a:extLst>
              <a:ext uri="{FF2B5EF4-FFF2-40B4-BE49-F238E27FC236}">
                <a16:creationId xmlns:a16="http://schemas.microsoft.com/office/drawing/2014/main" id="{5A6B175E-116A-C89A-9DF4-DD0ABCAAB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2625" y="2842650"/>
            <a:ext cx="781504" cy="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승욱 이</dc:creator>
  <cp:lastModifiedBy>승욱 이</cp:lastModifiedBy>
  <cp:revision>4</cp:revision>
  <dcterms:created xsi:type="dcterms:W3CDTF">2024-09-08T19:28:33Z</dcterms:created>
  <dcterms:modified xsi:type="dcterms:W3CDTF">2024-11-13T18:59:18Z</dcterms:modified>
</cp:coreProperties>
</file>