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8"/>
    <p:restoredTop sz="94720"/>
  </p:normalViewPr>
  <p:slideViewPr>
    <p:cSldViewPr snapToGrid="0">
      <p:cViewPr varScale="1">
        <p:scale>
          <a:sx n="211" d="100"/>
          <a:sy n="211" d="100"/>
        </p:scale>
        <p:origin x="1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7A504-F313-6899-F926-C2D83910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707557-3EDE-E4EF-BA69-85625668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E25ED-9473-2F5D-C861-3003C09D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E17D9-407D-EB1D-E6E7-4BFC6D6D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BF9B0-D9C5-87A4-5E37-196C3FF1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87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AC5EE-1E75-D274-8D46-483D83AD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12255-36BD-CD37-7CE3-4BD6D067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01C7B-8383-A478-3C52-F2AB69DD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B35BB-32F9-28A4-D531-F868CDCF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90E75-F75B-338E-AE82-D59D9AE9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91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BDA9B4-F656-40B8-5969-AD587EA4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56150-72E0-5A91-2B58-40E533DC8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C3E37-7BD1-FDB4-30E7-32BB5F8A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C9751-8602-A6B5-176B-72EC289B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DFEE-D2AE-21C0-680C-11188E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006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CD18-0D55-4612-3F91-92F7568C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71347-7288-8717-54CC-D219F7A6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4483E-F191-8E1C-78AA-97600563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681D8-17D8-BCFD-9428-2A48E99B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09C29-DD73-67D6-A43E-3A82D4DB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4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E9888-2622-0102-212E-2A0FBC9C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7999A-AC02-5755-99F0-F65481FB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D7739-F9F2-505D-BEEC-AB3F4F15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96BFB-92FA-3680-8711-B36FEB06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03BB8-87D7-4F91-3DE0-C7F44D64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42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2E4A7-A546-2D3A-C295-16D60639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98E23-310B-9904-43D4-EFA216023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A46EE1-12D7-2BCA-BB51-FADA63EE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77A73-65BE-A3F4-FBC2-666224E3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4857D-CAA1-281E-F641-91A9E6C7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08586-14F7-49BF-A740-49DA6CAF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43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B7CB5-663D-C49D-A9DB-77730D7C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283A4-688D-E15A-5A8A-CF9101ED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70CE7-5095-EA17-8598-D3B91FC00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BA57FB-965E-F522-EFFF-60889D12A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8D09D-34F6-2F74-14FC-6856F7DB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E8218-72CC-864E-2B45-7E78FC96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631E60-03B3-9058-B7B2-43358FEC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59FBA3-E464-CF4A-D1E3-6F8E82A5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08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91FD0-5673-A782-A9EE-2EA92134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1DFD9-188A-AC32-D538-57988218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B28E81-2E47-5D9B-2CE2-7B0B8A4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83C9C-03A8-92DC-55C1-F2502C1F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809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F10559-F681-5C9E-ED27-84CD80E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066402-8560-A80C-22E8-BABEB6F5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85B1C-5CC2-FBC3-4E28-84B2D9F8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680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47BF-EB83-2B4B-3358-F2474D30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D4916-40A5-9129-815D-6D4D9CC7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BC7D3-C8A8-804E-5FA4-743F00572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C660A-E098-9168-FF68-1E79D5AE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C9544-769D-0521-75B8-A386239C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42E97-9971-A34D-B406-8D57A42B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54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2679-AB96-E017-D466-1FCB345E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24C259-1E81-9218-F757-2A63050F6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DE10B-FC92-8647-01D8-6B7895EEC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82068-F00E-1F66-DB3C-C4028D3C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3EE25-6697-75B8-4F4A-83F976BA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ABF9A-7B7B-B3F6-F16E-C268C5C5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501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848772-10D9-D7C6-76AC-13C68BCF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EA135-173C-3D56-968D-FA329DCC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4A00C-65DA-710E-5E49-BF569E71B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808B4-D521-3945-B0F8-A2E44469D97F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AD8E6-2687-31E3-3DB8-60F672E45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1CB14-6CBA-95B9-1E26-52A8A9055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AF716-99A9-904D-A980-9ECF7A922D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206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- 나무위키">
            <a:extLst>
              <a:ext uri="{FF2B5EF4-FFF2-40B4-BE49-F238E27FC236}">
                <a16:creationId xmlns:a16="http://schemas.microsoft.com/office/drawing/2014/main" id="{02E1D0AF-E47B-4B3F-5768-7D3A40973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" y="2827400"/>
            <a:ext cx="1549604" cy="8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강좌 : 제 1강 - 소개 및 설치 - YUN DAE HEE">
            <a:extLst>
              <a:ext uri="{FF2B5EF4-FFF2-40B4-BE49-F238E27FC236}">
                <a16:creationId xmlns:a16="http://schemas.microsoft.com/office/drawing/2014/main" id="{3C775C7F-0014-1F84-6DA7-B81DEFD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73" y="3929386"/>
            <a:ext cx="2180646" cy="14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E97516-4B1F-0EE8-CEB8-69D0ED42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09" y="3827004"/>
            <a:ext cx="1799544" cy="805243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636E6EB-17E6-8941-68A3-EE63EB672FFA}"/>
              </a:ext>
            </a:extLst>
          </p:cNvPr>
          <p:cNvSpPr/>
          <p:nvPr/>
        </p:nvSpPr>
        <p:spPr>
          <a:xfrm>
            <a:off x="9432101" y="3543756"/>
            <a:ext cx="2200818" cy="1890172"/>
          </a:xfrm>
          <a:prstGeom prst="frame">
            <a:avLst>
              <a:gd name="adj1" fmla="val 10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E41DED-2F21-B58E-59E1-FCD210D657EB}"/>
              </a:ext>
            </a:extLst>
          </p:cNvPr>
          <p:cNvCxnSpPr/>
          <p:nvPr/>
        </p:nvCxnSpPr>
        <p:spPr>
          <a:xfrm>
            <a:off x="6526060" y="3695178"/>
            <a:ext cx="26429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2DD77B-103B-16E5-6A50-DF80198FADA8}"/>
              </a:ext>
            </a:extLst>
          </p:cNvPr>
          <p:cNvCxnSpPr>
            <a:cxnSpLocks/>
          </p:cNvCxnSpPr>
          <p:nvPr/>
        </p:nvCxnSpPr>
        <p:spPr>
          <a:xfrm flipH="1">
            <a:off x="6526060" y="4697260"/>
            <a:ext cx="26429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2DBE211-714B-0955-207C-09F910E21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136" y="3480325"/>
            <a:ext cx="3327400" cy="149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D45A15-9558-8288-D732-473AB3A3B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3161" y="2460497"/>
            <a:ext cx="1673759" cy="1460500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3640A826-7E1A-6F97-48CF-3A305427135F}"/>
              </a:ext>
            </a:extLst>
          </p:cNvPr>
          <p:cNvSpPr/>
          <p:nvPr/>
        </p:nvSpPr>
        <p:spPr>
          <a:xfrm>
            <a:off x="3067135" y="1558856"/>
            <a:ext cx="8895773" cy="4536295"/>
          </a:xfrm>
          <a:prstGeom prst="frame">
            <a:avLst>
              <a:gd name="adj1" fmla="val 10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034" name="Picture 10" descr="AWS란? 클라우드와 AWS의 기본 개념 알아보기">
            <a:extLst>
              <a:ext uri="{FF2B5EF4-FFF2-40B4-BE49-F238E27FC236}">
                <a16:creationId xmlns:a16="http://schemas.microsoft.com/office/drawing/2014/main" id="{F893E62A-292F-5611-2C46-3D8E8E2F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720" y="552874"/>
            <a:ext cx="2472083" cy="15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14ABE6-74A8-C314-274C-F1B2791BCCA4}"/>
              </a:ext>
            </a:extLst>
          </p:cNvPr>
          <p:cNvCxnSpPr>
            <a:cxnSpLocks/>
          </p:cNvCxnSpPr>
          <p:nvPr/>
        </p:nvCxnSpPr>
        <p:spPr>
          <a:xfrm>
            <a:off x="2102770" y="3391050"/>
            <a:ext cx="1306549" cy="403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9B829D-2F61-835E-8188-6F87A2A2E88E}"/>
              </a:ext>
            </a:extLst>
          </p:cNvPr>
          <p:cNvCxnSpPr>
            <a:cxnSpLocks/>
          </p:cNvCxnSpPr>
          <p:nvPr/>
        </p:nvCxnSpPr>
        <p:spPr>
          <a:xfrm flipH="1" flipV="1">
            <a:off x="1951379" y="3794740"/>
            <a:ext cx="1306549" cy="403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803F85-4C36-183F-AF1F-33A5154CFA2F}"/>
              </a:ext>
            </a:extLst>
          </p:cNvPr>
          <p:cNvSpPr txBox="1"/>
          <p:nvPr/>
        </p:nvSpPr>
        <p:spPr>
          <a:xfrm>
            <a:off x="6394536" y="20715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AWS Ubuntu LTS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496FD-88CE-28B2-EA59-067C833EC8D5}"/>
              </a:ext>
            </a:extLst>
          </p:cNvPr>
          <p:cNvSpPr txBox="1"/>
          <p:nvPr/>
        </p:nvSpPr>
        <p:spPr>
          <a:xfrm>
            <a:off x="393882" y="3856746"/>
            <a:ext cx="154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Android</a:t>
            </a:r>
            <a:br>
              <a:rPr kumimoji="1" lang="en-US" altLang="ko-KR" dirty="0"/>
            </a:br>
            <a:r>
              <a:rPr kumimoji="1" lang="en-US" altLang="ko-KR" dirty="0"/>
              <a:t>(Kotlin)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43D632-FE76-28AF-1247-F30D16F09587}"/>
              </a:ext>
            </a:extLst>
          </p:cNvPr>
          <p:cNvSpPr txBox="1"/>
          <p:nvPr/>
        </p:nvSpPr>
        <p:spPr>
          <a:xfrm>
            <a:off x="3925212" y="4787597"/>
            <a:ext cx="154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Spring</a:t>
            </a:r>
            <a:br>
              <a:rPr kumimoji="1" lang="en-US" altLang="ko-KR" dirty="0"/>
            </a:br>
            <a:r>
              <a:rPr kumimoji="1" lang="en-US" altLang="ko-KR" dirty="0"/>
              <a:t>Boot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15D31-79A8-C9C3-5488-CA3CE4E778BB}"/>
              </a:ext>
            </a:extLst>
          </p:cNvPr>
          <p:cNvSpPr txBox="1"/>
          <p:nvPr/>
        </p:nvSpPr>
        <p:spPr>
          <a:xfrm>
            <a:off x="7054809" y="4955902"/>
            <a:ext cx="1549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Java Persistence API</a:t>
            </a:r>
            <a:endParaRPr kumimoji="1" lang="ko-KR" altLang="en-US" dirty="0"/>
          </a:p>
        </p:txBody>
      </p:sp>
      <p:pic>
        <p:nvPicPr>
          <p:cNvPr id="2" name="Picture 2" descr="구글 클라우드 비전 OCR API 스프링 부트에서 사용 - 포스트맨으로 테스트">
            <a:extLst>
              <a:ext uri="{FF2B5EF4-FFF2-40B4-BE49-F238E27FC236}">
                <a16:creationId xmlns:a16="http://schemas.microsoft.com/office/drawing/2014/main" id="{BC262489-3B86-9BA7-0F67-EBFBCD37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1" y="548387"/>
            <a:ext cx="2564223" cy="7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883D284-EF7F-4F98-0943-3A06523BD79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662824" y="1239606"/>
            <a:ext cx="2068012" cy="22407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2DA60F-069B-6EA1-96C1-D0661686E8ED}"/>
              </a:ext>
            </a:extLst>
          </p:cNvPr>
          <p:cNvCxnSpPr>
            <a:cxnSpLocks/>
          </p:cNvCxnSpPr>
          <p:nvPr/>
        </p:nvCxnSpPr>
        <p:spPr>
          <a:xfrm flipH="1" flipV="1">
            <a:off x="2077511" y="1474284"/>
            <a:ext cx="2059611" cy="2181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크롬 인터넷 창까지 빼가는 엣지, 무슨 일? | 테크플러스">
            <a:extLst>
              <a:ext uri="{FF2B5EF4-FFF2-40B4-BE49-F238E27FC236}">
                <a16:creationId xmlns:a16="http://schemas.microsoft.com/office/drawing/2014/main" id="{F5FF4203-D5EB-BA64-06BB-69C2C1B59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9" y="4673494"/>
            <a:ext cx="2008396" cy="100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A306F4-C575-21AA-D8DF-75600C7614C8}"/>
              </a:ext>
            </a:extLst>
          </p:cNvPr>
          <p:cNvSpPr txBox="1"/>
          <p:nvPr/>
        </p:nvSpPr>
        <p:spPr>
          <a:xfrm>
            <a:off x="282869" y="5556066"/>
            <a:ext cx="179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Web</a:t>
            </a:r>
          </a:p>
          <a:p>
            <a:pPr algn="ctr"/>
            <a:r>
              <a:rPr kumimoji="1" lang="en-US" altLang="ko-KR" dirty="0"/>
              <a:t>(HTML, CSS, JS)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82E7421-345A-F6D1-E818-22E15A46B46C}"/>
              </a:ext>
            </a:extLst>
          </p:cNvPr>
          <p:cNvCxnSpPr>
            <a:cxnSpLocks/>
          </p:cNvCxnSpPr>
          <p:nvPr/>
        </p:nvCxnSpPr>
        <p:spPr>
          <a:xfrm flipV="1">
            <a:off x="2102770" y="4428142"/>
            <a:ext cx="1227826" cy="467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7919B92-795E-A800-5830-FB5D44EA8474}"/>
              </a:ext>
            </a:extLst>
          </p:cNvPr>
          <p:cNvCxnSpPr>
            <a:cxnSpLocks/>
          </p:cNvCxnSpPr>
          <p:nvPr/>
        </p:nvCxnSpPr>
        <p:spPr>
          <a:xfrm flipH="1">
            <a:off x="2176736" y="4770397"/>
            <a:ext cx="1261904" cy="480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7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22</Words>
  <Application>Microsoft Macintosh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승욱 이</dc:creator>
  <cp:lastModifiedBy>승욱 이</cp:lastModifiedBy>
  <cp:revision>4</cp:revision>
  <dcterms:created xsi:type="dcterms:W3CDTF">2024-03-18T10:19:02Z</dcterms:created>
  <dcterms:modified xsi:type="dcterms:W3CDTF">2024-05-29T15:27:48Z</dcterms:modified>
</cp:coreProperties>
</file>