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46"/>
  </p:notesMasterIdLst>
  <p:sldIdLst>
    <p:sldId id="256" r:id="rId5"/>
    <p:sldId id="258" r:id="rId6"/>
    <p:sldId id="285" r:id="rId7"/>
    <p:sldId id="286" r:id="rId8"/>
    <p:sldId id="287" r:id="rId9"/>
    <p:sldId id="290" r:id="rId10"/>
    <p:sldId id="291" r:id="rId11"/>
    <p:sldId id="292" r:id="rId12"/>
    <p:sldId id="288" r:id="rId13"/>
    <p:sldId id="289" r:id="rId14"/>
    <p:sldId id="293" r:id="rId15"/>
    <p:sldId id="294" r:id="rId16"/>
    <p:sldId id="295" r:id="rId17"/>
    <p:sldId id="296" r:id="rId18"/>
    <p:sldId id="298" r:id="rId19"/>
    <p:sldId id="297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06" r:id="rId28"/>
    <p:sldId id="307" r:id="rId29"/>
    <p:sldId id="308" r:id="rId30"/>
    <p:sldId id="317" r:id="rId31"/>
    <p:sldId id="318" r:id="rId32"/>
    <p:sldId id="322" r:id="rId33"/>
    <p:sldId id="323" r:id="rId34"/>
    <p:sldId id="310" r:id="rId35"/>
    <p:sldId id="311" r:id="rId36"/>
    <p:sldId id="312" r:id="rId37"/>
    <p:sldId id="319" r:id="rId38"/>
    <p:sldId id="320" r:id="rId39"/>
    <p:sldId id="321" r:id="rId40"/>
    <p:sldId id="313" r:id="rId41"/>
    <p:sldId id="314" r:id="rId42"/>
    <p:sldId id="315" r:id="rId43"/>
    <p:sldId id="316" r:id="rId44"/>
    <p:sldId id="284" r:id="rId45"/>
  </p:sldIdLst>
  <p:sldSz cx="12192000" cy="6858000"/>
  <p:notesSz cx="6858000" cy="9144000"/>
  <p:embeddedFontLst>
    <p:embeddedFont>
      <p:font typeface="Cambria Math" panose="02040503050406030204" pitchFamily="18" charset="0"/>
      <p:regular r:id="rId47"/>
    </p:embeddedFont>
    <p:embeddedFont>
      <p:font typeface="나눔스퀘어_ac Bold" panose="020B0600000101010101" pitchFamily="50" charset="-127"/>
      <p:bold r:id="rId48"/>
    </p:embeddedFont>
    <p:embeddedFont>
      <p:font typeface="나눔스퀘어_ac ExtraBold" panose="020B0600000101010101" pitchFamily="50" charset="-127"/>
      <p:bold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위메프 SemiBold" panose="020B0600000101010101" pitchFamily="50" charset="-127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EC"/>
    <a:srgbClr val="FFF9E7"/>
    <a:srgbClr val="CCFFFF"/>
    <a:srgbClr val="ECF3FA"/>
    <a:srgbClr val="0192FF"/>
    <a:srgbClr val="FFFFFF"/>
    <a:srgbClr val="EAEAEA"/>
    <a:srgbClr val="A50021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72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7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7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cmicpc.net/problem/1081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acmicpc.net/problem/1081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cmicpc.net/problem/280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80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80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cmicpc.net/problem/28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cmicpc.net/problem/234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3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34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cmicpc.net/problem/19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9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9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7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3205735" y="2785202"/>
            <a:ext cx="56550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분할정복 </a:t>
            </a:r>
            <a:r>
              <a:rPr lang="en-US" altLang="ko-KR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이분탐색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초급반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r>
            <a:r>
              <a:rPr lang="ko-KR" altLang="en-US" sz="2500" dirty="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 dirty="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1725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히스토그램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26FD-5400-4318-AC1A-287F381AB00B}"/>
              </a:ext>
            </a:extLst>
          </p:cNvPr>
          <p:cNvSpPr txBox="1"/>
          <p:nvPr/>
        </p:nvSpPr>
        <p:spPr>
          <a:xfrm>
            <a:off x="1009650" y="222217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 = 100,000)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070F1-00D2-4A2A-BDAB-D530637EDAAF}"/>
              </a:ext>
            </a:extLst>
          </p:cNvPr>
          <p:cNvSpPr txBox="1"/>
          <p:nvPr/>
        </p:nvSpPr>
        <p:spPr>
          <a:xfrm>
            <a:off x="1009650" y="296069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복잡도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90E70-0476-4225-BBC4-56FE827B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94" y="2222172"/>
            <a:ext cx="4373937" cy="30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1725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히스토그램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26FD-5400-4318-AC1A-287F381AB00B}"/>
              </a:ext>
            </a:extLst>
          </p:cNvPr>
          <p:cNvSpPr txBox="1"/>
          <p:nvPr/>
        </p:nvSpPr>
        <p:spPr>
          <a:xfrm>
            <a:off x="1009650" y="2091014"/>
            <a:ext cx="592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Before)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사각형이 왼쪽 끝인 직사각형으로 고려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90E70-0476-4225-BBC4-56FE827B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959" y="2214127"/>
            <a:ext cx="4373937" cy="3051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08EC15-A52E-4F76-BA1C-3A992DA9E283}"/>
              </a:ext>
            </a:extLst>
          </p:cNvPr>
          <p:cNvSpPr txBox="1"/>
          <p:nvPr/>
        </p:nvSpPr>
        <p:spPr>
          <a:xfrm>
            <a:off x="1009650" y="2909219"/>
            <a:ext cx="592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사각형을 포함하는 직사각형으로 생각한다면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82E6D-866F-4817-A8B5-CEB77BBE6E08}"/>
              </a:ext>
            </a:extLst>
          </p:cNvPr>
          <p:cNvSpPr txBox="1"/>
          <p:nvPr/>
        </p:nvSpPr>
        <p:spPr>
          <a:xfrm>
            <a:off x="1342466" y="3596265"/>
            <a:ext cx="592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사각형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[1 , k] x [k , n]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직사각형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EBB7D7-C106-414D-B08A-40A7FC1F422A}"/>
                  </a:ext>
                </a:extLst>
              </p:cNvPr>
              <p:cNvSpPr txBox="1"/>
              <p:nvPr/>
            </p:nvSpPr>
            <p:spPr>
              <a:xfrm>
                <a:off x="5276851" y="4189343"/>
                <a:ext cx="14646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:r>
                  <a:rPr lang="en-US" altLang="ko-KR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EBB7D7-C106-414D-B08A-40A7FC1F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51" y="4189343"/>
                <a:ext cx="1464610" cy="400110"/>
              </a:xfrm>
              <a:prstGeom prst="rect">
                <a:avLst/>
              </a:prstGeom>
              <a:blipFill>
                <a:blip r:embed="rId4"/>
                <a:stretch>
                  <a:fillRect l="-4583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69E548-5935-4A92-B418-3463AFA8CDC6}"/>
              </a:ext>
            </a:extLst>
          </p:cNvPr>
          <p:cNvSpPr txBox="1"/>
          <p:nvPr/>
        </p:nvSpPr>
        <p:spPr>
          <a:xfrm>
            <a:off x="1009650" y="4900768"/>
            <a:ext cx="301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시간복잡도를 줄여보자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E8EDD-9570-4D02-80E1-2A32EC961574}"/>
                  </a:ext>
                </a:extLst>
              </p:cNvPr>
              <p:cNvSpPr txBox="1"/>
              <p:nvPr/>
            </p:nvSpPr>
            <p:spPr>
              <a:xfrm>
                <a:off x="4020951" y="4898864"/>
                <a:ext cx="14646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:r>
                  <a:rPr lang="en-US" altLang="ko-KR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E8EDD-9570-4D02-80E1-2A32EC96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51" y="4898864"/>
                <a:ext cx="1464610" cy="400110"/>
              </a:xfrm>
              <a:prstGeom prst="rect">
                <a:avLst/>
              </a:prstGeom>
              <a:blipFill>
                <a:blip r:embed="rId5"/>
                <a:stretch>
                  <a:fillRect l="-4583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6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1725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히스토그램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26FD-5400-4318-AC1A-287F381AB00B}"/>
              </a:ext>
            </a:extLst>
          </p:cNvPr>
          <p:cNvSpPr txBox="1"/>
          <p:nvPr/>
        </p:nvSpPr>
        <p:spPr>
          <a:xfrm>
            <a:off x="1009650" y="2091014"/>
            <a:ext cx="592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사각형을 포함하는 직사각형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90E70-0476-4225-BBC4-56FE827B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959" y="2214127"/>
            <a:ext cx="4373937" cy="3051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A938CF-C13B-405C-A6B6-BCA4DA3971D9}"/>
              </a:ext>
            </a:extLst>
          </p:cNvPr>
          <p:cNvSpPr txBox="1"/>
          <p:nvPr/>
        </p:nvSpPr>
        <p:spPr>
          <a:xfrm>
            <a:off x="1009650" y="2928806"/>
            <a:ext cx="592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사각형을 포함하지 않는 직사각형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EBEFA-15DB-472B-9DF0-1E9ACB810EA3}"/>
              </a:ext>
            </a:extLst>
          </p:cNvPr>
          <p:cNvSpPr txBox="1"/>
          <p:nvPr/>
        </p:nvSpPr>
        <p:spPr>
          <a:xfrm>
            <a:off x="1009650" y="3644982"/>
            <a:ext cx="59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i) 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왼쪽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[1, k-1]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008E-6FE8-43D6-BF9C-C3CA5D5A975A}"/>
              </a:ext>
            </a:extLst>
          </p:cNvPr>
          <p:cNvSpPr txBox="1"/>
          <p:nvPr/>
        </p:nvSpPr>
        <p:spPr>
          <a:xfrm>
            <a:off x="1009650" y="4129364"/>
            <a:ext cx="59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ii)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오른쪽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[k+1, n]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D53F6-4772-4F0D-84EB-A2255FF8D557}"/>
              </a:ext>
            </a:extLst>
          </p:cNvPr>
          <p:cNvSpPr txBox="1"/>
          <p:nvPr/>
        </p:nvSpPr>
        <p:spPr>
          <a:xfrm>
            <a:off x="4957343" y="2091014"/>
            <a:ext cx="136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(Conquer)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93C4B3-F48C-428C-9B0E-8225447F1FDB}"/>
              </a:ext>
            </a:extLst>
          </p:cNvPr>
          <p:cNvSpPr txBox="1"/>
          <p:nvPr/>
        </p:nvSpPr>
        <p:spPr>
          <a:xfrm>
            <a:off x="5413001" y="2928806"/>
            <a:ext cx="136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(Divide)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8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49" y="1985670"/>
            <a:ext cx="657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범위를 두 부분으로 나눠가면서 원하는 원소를 찾는 방법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1FD7D-18DE-4C2A-95BF-4F0BF0410490}"/>
              </a:ext>
            </a:extLst>
          </p:cNvPr>
          <p:cNvSpPr txBox="1"/>
          <p:nvPr/>
        </p:nvSpPr>
        <p:spPr>
          <a:xfrm>
            <a:off x="1009649" y="2724196"/>
            <a:ext cx="657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전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원소가 정렬되어 있어야 함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2323"/>
              </p:ext>
            </p:extLst>
          </p:nvPr>
        </p:nvGraphicFramePr>
        <p:xfrm>
          <a:off x="1933388" y="3902136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49" y="1985670"/>
            <a:ext cx="657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범위 설정  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[s,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38703"/>
              </p:ext>
            </p:extLst>
          </p:nvPr>
        </p:nvGraphicFramePr>
        <p:xfrm>
          <a:off x="1933388" y="4933225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D117AE3-5B97-4D27-922E-FA87986A2598}"/>
              </a:ext>
            </a:extLst>
          </p:cNvPr>
          <p:cNvSpPr txBox="1"/>
          <p:nvPr/>
        </p:nvSpPr>
        <p:spPr>
          <a:xfrm>
            <a:off x="1009649" y="2644562"/>
            <a:ext cx="657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탐색 지점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(mid)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설정 후 찾는 값과 비교  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mid = (s + e)/2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CB2B3-CCF0-4ED6-8AA1-B125B9E202D6}"/>
              </a:ext>
            </a:extLst>
          </p:cNvPr>
          <p:cNvSpPr txBox="1"/>
          <p:nvPr/>
        </p:nvSpPr>
        <p:spPr>
          <a:xfrm>
            <a:off x="1009649" y="3303454"/>
            <a:ext cx="885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mid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더 크면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[1, mid-1]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다시 탐색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작으면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[mid+1, e]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다시 탐색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9F4D6-407B-4223-81F2-9285002E26DD}"/>
              </a:ext>
            </a:extLst>
          </p:cNvPr>
          <p:cNvSpPr txBox="1"/>
          <p:nvPr/>
        </p:nvSpPr>
        <p:spPr>
          <a:xfrm>
            <a:off x="1009649" y="3965913"/>
            <a:ext cx="885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s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될 때까지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2~3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 반복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42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2331685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2204067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9646885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9501337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?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15FE7C-BDBA-4499-B659-ED3C48E5B3E9}"/>
              </a:ext>
            </a:extLst>
          </p:cNvPr>
          <p:cNvCxnSpPr>
            <a:cxnSpLocks/>
          </p:cNvCxnSpPr>
          <p:nvPr/>
        </p:nvCxnSpPr>
        <p:spPr>
          <a:xfrm flipV="1">
            <a:off x="5619231" y="3558990"/>
            <a:ext cx="0" cy="3675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B87CCD-36B9-46F5-B0D8-A67D4BC131F1}"/>
              </a:ext>
            </a:extLst>
          </p:cNvPr>
          <p:cNvSpPr txBox="1"/>
          <p:nvPr/>
        </p:nvSpPr>
        <p:spPr>
          <a:xfrm>
            <a:off x="5325034" y="3942569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D836-8203-4A07-9B1C-AF55CD35CC57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&gt;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1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5436"/>
              </p:ext>
            </p:extLst>
          </p:nvPr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2331685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2204067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?</a:t>
            </a:r>
          </a:p>
        </p:txBody>
      </p:sp>
    </p:spTree>
    <p:extLst>
      <p:ext uri="{BB962C8B-B14F-4D97-AF65-F5344CB8AC3E}">
        <p14:creationId xmlns:p14="http://schemas.microsoft.com/office/powerpoint/2010/main" val="166971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2331685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2204067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?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75E7C4-2F0A-4250-B1DC-5308E9542A0F}"/>
              </a:ext>
            </a:extLst>
          </p:cNvPr>
          <p:cNvCxnSpPr>
            <a:cxnSpLocks/>
          </p:cNvCxnSpPr>
          <p:nvPr/>
        </p:nvCxnSpPr>
        <p:spPr>
          <a:xfrm flipV="1">
            <a:off x="3162905" y="3558990"/>
            <a:ext cx="0" cy="3675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ABABAD-3082-4940-8AF3-0EFE465146ED}"/>
              </a:ext>
            </a:extLst>
          </p:cNvPr>
          <p:cNvSpPr txBox="1"/>
          <p:nvPr/>
        </p:nvSpPr>
        <p:spPr>
          <a:xfrm>
            <a:off x="2868708" y="3942569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2B6AA-B3D2-4530-968A-734D5F7C69A9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2331685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2204067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2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75E7C4-2F0A-4250-B1DC-5308E9542A0F}"/>
              </a:ext>
            </a:extLst>
          </p:cNvPr>
          <p:cNvCxnSpPr>
            <a:cxnSpLocks/>
          </p:cNvCxnSpPr>
          <p:nvPr/>
        </p:nvCxnSpPr>
        <p:spPr>
          <a:xfrm flipV="1">
            <a:off x="3162905" y="3558990"/>
            <a:ext cx="0" cy="3675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ABABAD-3082-4940-8AF3-0EFE465146ED}"/>
              </a:ext>
            </a:extLst>
          </p:cNvPr>
          <p:cNvSpPr txBox="1"/>
          <p:nvPr/>
        </p:nvSpPr>
        <p:spPr>
          <a:xfrm>
            <a:off x="2868708" y="3942569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10E31-F8DE-4A82-8706-37BB846FDC1A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37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22329"/>
              </p:ext>
            </p:extLst>
          </p:nvPr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395063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382301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2</a:t>
            </a:r>
          </a:p>
        </p:txBody>
      </p:sp>
    </p:spTree>
    <p:extLst>
      <p:ext uri="{BB962C8B-B14F-4D97-AF65-F5344CB8AC3E}">
        <p14:creationId xmlns:p14="http://schemas.microsoft.com/office/powerpoint/2010/main" val="40267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분할정복이란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Divide and Conquer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DCE64-ABCB-4357-8D4D-014A3045EC4B}"/>
              </a:ext>
            </a:extLst>
          </p:cNvPr>
          <p:cNvSpPr txBox="1"/>
          <p:nvPr/>
        </p:nvSpPr>
        <p:spPr>
          <a:xfrm>
            <a:off x="1009650" y="2724196"/>
            <a:ext cx="58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주어진 문제를 둘 이상의 부분 문제로 나누어 푸는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2BE8C-6E44-418C-9606-3716B465B6EF}"/>
              </a:ext>
            </a:extLst>
          </p:cNvPr>
          <p:cNvSpPr txBox="1"/>
          <p:nvPr/>
        </p:nvSpPr>
        <p:spPr>
          <a:xfrm>
            <a:off x="1009650" y="4201248"/>
            <a:ext cx="58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재귀 호출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0A0DC-C3A5-4061-83D6-1689A9A52A94}"/>
              </a:ext>
            </a:extLst>
          </p:cNvPr>
          <p:cNvSpPr txBox="1"/>
          <p:nvPr/>
        </p:nvSpPr>
        <p:spPr>
          <a:xfrm>
            <a:off x="1009650" y="3462722"/>
            <a:ext cx="58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거의 같은 크기로 부분 문제를 나눔</a:t>
            </a:r>
          </a:p>
        </p:txBody>
      </p:sp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395063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382301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2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C0532B-80B9-4E69-A78A-234EDFECCB84}"/>
              </a:ext>
            </a:extLst>
          </p:cNvPr>
          <p:cNvCxnSpPr>
            <a:cxnSpLocks/>
          </p:cNvCxnSpPr>
          <p:nvPr/>
        </p:nvCxnSpPr>
        <p:spPr>
          <a:xfrm flipV="1">
            <a:off x="3948997" y="3469342"/>
            <a:ext cx="0" cy="7620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ABB4AE-7877-4751-AEE5-A5675F36C3D5}"/>
              </a:ext>
            </a:extLst>
          </p:cNvPr>
          <p:cNvSpPr txBox="1"/>
          <p:nvPr/>
        </p:nvSpPr>
        <p:spPr>
          <a:xfrm>
            <a:off x="3627905" y="4252059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F45E1-AA82-4EDF-B546-53E34A2A8233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395063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382301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814909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669361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3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C0532B-80B9-4E69-A78A-234EDFECCB84}"/>
              </a:ext>
            </a:extLst>
          </p:cNvPr>
          <p:cNvCxnSpPr>
            <a:cxnSpLocks/>
          </p:cNvCxnSpPr>
          <p:nvPr/>
        </p:nvCxnSpPr>
        <p:spPr>
          <a:xfrm flipV="1">
            <a:off x="3948997" y="3469342"/>
            <a:ext cx="0" cy="7620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ABB4AE-7877-4751-AEE5-A5675F36C3D5}"/>
              </a:ext>
            </a:extLst>
          </p:cNvPr>
          <p:cNvSpPr txBox="1"/>
          <p:nvPr/>
        </p:nvSpPr>
        <p:spPr>
          <a:xfrm>
            <a:off x="3627905" y="4252059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F45E1-AA82-4EDF-B546-53E34A2A8233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6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71880"/>
              </p:ext>
            </p:extLst>
          </p:nvPr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4633501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4505883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92162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77607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3</a:t>
            </a:r>
          </a:p>
        </p:txBody>
      </p:sp>
    </p:spTree>
    <p:extLst>
      <p:ext uri="{BB962C8B-B14F-4D97-AF65-F5344CB8AC3E}">
        <p14:creationId xmlns:p14="http://schemas.microsoft.com/office/powerpoint/2010/main" val="188204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/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4633501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4505883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92162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77607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3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2507A4-313C-4B2D-A49C-E1FCEBF65C25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76076" y="3558991"/>
            <a:ext cx="0" cy="5682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B5D4C-45CE-4C6A-8C23-B930CB2DEC7D}"/>
              </a:ext>
            </a:extLst>
          </p:cNvPr>
          <p:cNvSpPr txBox="1"/>
          <p:nvPr/>
        </p:nvSpPr>
        <p:spPr>
          <a:xfrm>
            <a:off x="4481879" y="4198575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0D5A4-F8E1-4926-969A-011891391EEE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4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30399"/>
              </p:ext>
            </p:extLst>
          </p:nvPr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4633501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4505883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92162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77607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4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2507A4-313C-4B2D-A49C-E1FCEBF65C25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76076" y="3558991"/>
            <a:ext cx="0" cy="5682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B5D4C-45CE-4C6A-8C23-B930CB2DEC7D}"/>
              </a:ext>
            </a:extLst>
          </p:cNvPr>
          <p:cNvSpPr txBox="1"/>
          <p:nvPr/>
        </p:nvSpPr>
        <p:spPr>
          <a:xfrm>
            <a:off x="4481879" y="4198575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0D5A4-F8E1-4926-969A-011891391EEE}"/>
              </a:ext>
            </a:extLst>
          </p:cNvPr>
          <p:cNvSpPr txBox="1"/>
          <p:nvPr/>
        </p:nvSpPr>
        <p:spPr>
          <a:xfrm>
            <a:off x="6224307" y="4767947"/>
            <a:ext cx="232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A[mid]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5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30A5C-F503-4B85-9E4E-0E3CD01945B1}"/>
              </a:ext>
            </a:extLst>
          </p:cNvPr>
          <p:cNvSpPr txBox="1"/>
          <p:nvPr/>
        </p:nvSpPr>
        <p:spPr>
          <a:xfrm>
            <a:off x="1009650" y="1985670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‘5’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위치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43CC0C-02FF-45EB-8D7F-271B175A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64651"/>
              </p:ext>
            </p:extLst>
          </p:nvPr>
        </p:nvGraphicFramePr>
        <p:xfrm>
          <a:off x="1933388" y="2665937"/>
          <a:ext cx="8128000" cy="7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7629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9234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1204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8184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3335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9509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5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11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03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6824038"/>
                    </a:ext>
                  </a:extLst>
                </a:gridCol>
              </a:tblGrid>
              <a:tr h="77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5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B7CED-9282-4D34-93AA-4532A19DDF67}"/>
              </a:ext>
            </a:extLst>
          </p:cNvPr>
          <p:cNvCxnSpPr>
            <a:cxnSpLocks/>
          </p:cNvCxnSpPr>
          <p:nvPr/>
        </p:nvCxnSpPr>
        <p:spPr>
          <a:xfrm flipV="1">
            <a:off x="561065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DD4C9-C262-4B92-8817-656076BFBF62}"/>
              </a:ext>
            </a:extLst>
          </p:cNvPr>
          <p:cNvSpPr txBox="1"/>
          <p:nvPr/>
        </p:nvSpPr>
        <p:spPr>
          <a:xfrm>
            <a:off x="548303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DC9F5C-DBA8-4452-A402-EF946084EBAD}"/>
              </a:ext>
            </a:extLst>
          </p:cNvPr>
          <p:cNvCxnSpPr>
            <a:cxnSpLocks/>
          </p:cNvCxnSpPr>
          <p:nvPr/>
        </p:nvCxnSpPr>
        <p:spPr>
          <a:xfrm flipV="1">
            <a:off x="4921624" y="3558990"/>
            <a:ext cx="0" cy="3675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1B4479-E58A-4748-B8B1-89072A471875}"/>
              </a:ext>
            </a:extLst>
          </p:cNvPr>
          <p:cNvSpPr txBox="1"/>
          <p:nvPr/>
        </p:nvSpPr>
        <p:spPr>
          <a:xfrm>
            <a:off x="4776076" y="3942569"/>
            <a:ext cx="3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F2091-56B5-416F-9404-D9A93B822AF5}"/>
              </a:ext>
            </a:extLst>
          </p:cNvPr>
          <p:cNvSpPr txBox="1"/>
          <p:nvPr/>
        </p:nvSpPr>
        <p:spPr>
          <a:xfrm>
            <a:off x="1562659" y="4583281"/>
            <a:ext cx="2325221" cy="1508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  <a:p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mid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(s + e)/2 =   </a:t>
            </a:r>
            <a:endParaRPr lang="en-US" altLang="ko-KR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ans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DAC46-CA13-4292-A200-1FD699EDBAFB}"/>
              </a:ext>
            </a:extLst>
          </p:cNvPr>
          <p:cNvSpPr txBox="1"/>
          <p:nvPr/>
        </p:nvSpPr>
        <p:spPr>
          <a:xfrm>
            <a:off x="6096000" y="4106227"/>
            <a:ext cx="12686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END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7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 탐색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46CF13-884F-4137-AF63-B2D4BCD712C1}"/>
              </a:ext>
            </a:extLst>
          </p:cNvPr>
          <p:cNvSpPr txBox="1"/>
          <p:nvPr/>
        </p:nvSpPr>
        <p:spPr>
          <a:xfrm>
            <a:off x="1128302" y="1844658"/>
            <a:ext cx="25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[Source Code]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AF014-223E-49D1-BEE8-1683C70FC007}"/>
              </a:ext>
            </a:extLst>
          </p:cNvPr>
          <p:cNvSpPr txBox="1"/>
          <p:nvPr/>
        </p:nvSpPr>
        <p:spPr>
          <a:xfrm>
            <a:off x="9318812" y="4898867"/>
            <a:ext cx="1577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O(logn)</a:t>
            </a:r>
            <a:endParaRPr lang="ko-KR" altLang="en-US" sz="3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B91E5-DA3F-4526-BAF0-E6C8C77C4B8C}"/>
              </a:ext>
            </a:extLst>
          </p:cNvPr>
          <p:cNvSpPr txBox="1"/>
          <p:nvPr/>
        </p:nvSpPr>
        <p:spPr>
          <a:xfrm>
            <a:off x="5674661" y="1847142"/>
            <a:ext cx="386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값이 존재하지 않는 경우는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A1081-212D-4B78-9DB9-94F5D6EB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49208"/>
            <a:ext cx="3505200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4AEF00-E8B6-48C1-90E0-9ADD1CF5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69" y="2548246"/>
            <a:ext cx="2632760" cy="30130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33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10815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숫자 카드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9BF5D-C322-4C89-9321-F07A45E8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4" y="1974308"/>
            <a:ext cx="11403106" cy="34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10815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숫자 카드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B2C56-9C71-44D6-A86F-991A78AB7493}"/>
              </a:ext>
            </a:extLst>
          </p:cNvPr>
          <p:cNvSpPr txBox="1"/>
          <p:nvPr/>
        </p:nvSpPr>
        <p:spPr>
          <a:xfrm>
            <a:off x="1009650" y="1985670"/>
            <a:ext cx="218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Naive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AD664-2144-465C-962C-9F6AB74D838E}"/>
                  </a:ext>
                </a:extLst>
              </p:cNvPr>
              <p:cNvSpPr txBox="1"/>
              <p:nvPr/>
            </p:nvSpPr>
            <p:spPr>
              <a:xfrm>
                <a:off x="2805952" y="1995803"/>
                <a:ext cx="9950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AD664-2144-465C-962C-9F6AB74D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52" y="1995803"/>
                <a:ext cx="995083" cy="400110"/>
              </a:xfrm>
              <a:prstGeom prst="rect">
                <a:avLst/>
              </a:prstGeom>
              <a:blipFill>
                <a:blip r:embed="rId3"/>
                <a:stretch>
                  <a:fillRect l="-6098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5F557C-AA1D-4874-96EE-2BE7ACFDA996}"/>
              </a:ext>
            </a:extLst>
          </p:cNvPr>
          <p:cNvSpPr txBox="1"/>
          <p:nvPr/>
        </p:nvSpPr>
        <p:spPr>
          <a:xfrm>
            <a:off x="1009649" y="2748361"/>
            <a:ext cx="426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값이 존재하는지 찾고 싶다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CDAA-9E98-4989-8AEE-D6715D0B6F81}"/>
              </a:ext>
            </a:extLst>
          </p:cNvPr>
          <p:cNvSpPr txBox="1"/>
          <p:nvPr/>
        </p:nvSpPr>
        <p:spPr>
          <a:xfrm>
            <a:off x="1009649" y="3500919"/>
            <a:ext cx="595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정렬만 되어 있다면 이분탐색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(O(logn))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해결 가능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9945-9545-40E9-9ACA-9A41695F6251}"/>
              </a:ext>
            </a:extLst>
          </p:cNvPr>
          <p:cNvSpPr txBox="1"/>
          <p:nvPr/>
        </p:nvSpPr>
        <p:spPr>
          <a:xfrm>
            <a:off x="1009649" y="4253477"/>
            <a:ext cx="595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정렬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이분탐색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O(nlogn) + O(logn) = O(nlogn)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9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Binary Search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B2C56-9C71-44D6-A86F-991A78AB7493}"/>
              </a:ext>
            </a:extLst>
          </p:cNvPr>
          <p:cNvSpPr txBox="1"/>
          <p:nvPr/>
        </p:nvSpPr>
        <p:spPr>
          <a:xfrm>
            <a:off x="866213" y="1903434"/>
            <a:ext cx="390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[lower_bound / upper_bound]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3112E-ADAA-4DFE-AD5B-A21091D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2482517"/>
            <a:ext cx="8743950" cy="1533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58225E-A494-4C67-9382-63EF5021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5070806"/>
            <a:ext cx="8439150" cy="666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843A-AEB7-4644-912C-3B5B4F092295}"/>
              </a:ext>
            </a:extLst>
          </p:cNvPr>
          <p:cNvSpPr txBox="1"/>
          <p:nvPr/>
        </p:nvSpPr>
        <p:spPr>
          <a:xfrm>
            <a:off x="866213" y="4446212"/>
            <a:ext cx="390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[binary_search]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1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분할정복이란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49" y="1985670"/>
            <a:ext cx="71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Divide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 문제로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나눌 수 있는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이상의 문제로 나눈다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F4D45-E964-4D66-85DD-ECCE1E35F6C6}"/>
              </a:ext>
            </a:extLst>
          </p:cNvPr>
          <p:cNvSpPr txBox="1"/>
          <p:nvPr/>
        </p:nvSpPr>
        <p:spPr>
          <a:xfrm>
            <a:off x="1009649" y="2844617"/>
            <a:ext cx="71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Conquer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이상 나눌 수 없는 경우 현재 문제를 해결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15FC9-24D2-443C-AC91-CDFE4D695E31}"/>
              </a:ext>
            </a:extLst>
          </p:cNvPr>
          <p:cNvSpPr txBox="1"/>
          <p:nvPr/>
        </p:nvSpPr>
        <p:spPr>
          <a:xfrm>
            <a:off x="1009649" y="3703564"/>
            <a:ext cx="711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Combine 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해결된 부분 문제들을 합쳐서 기본 문제를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44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Binary Search 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DDD28-4EA5-4B4F-9B0D-55FF0248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6" y="1510712"/>
            <a:ext cx="7553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2805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나무 자르기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0E42C-A545-4976-AC7A-041B8E3D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3" y="1538739"/>
            <a:ext cx="10461812" cy="46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B8CDE-DB55-4220-8591-51DFB9F698BB}"/>
              </a:ext>
            </a:extLst>
          </p:cNvPr>
          <p:cNvSpPr txBox="1"/>
          <p:nvPr/>
        </p:nvSpPr>
        <p:spPr>
          <a:xfrm>
            <a:off x="1009650" y="203945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Naive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80E87-B40A-4496-B19A-86BA65FB9335}"/>
              </a:ext>
            </a:extLst>
          </p:cNvPr>
          <p:cNvSpPr txBox="1"/>
          <p:nvPr/>
        </p:nvSpPr>
        <p:spPr>
          <a:xfrm>
            <a:off x="1009650" y="277018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 = 100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H 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나무 높이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10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3A473-53A3-4276-BDC2-18F85325E83A}"/>
              </a:ext>
            </a:extLst>
          </p:cNvPr>
          <p:cNvSpPr txBox="1"/>
          <p:nvPr/>
        </p:nvSpPr>
        <p:spPr>
          <a:xfrm>
            <a:off x="1009650" y="350091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복잡도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O(NH)      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TLE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0701-0138-4104-A88B-03B6446E7C84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2805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나무 자르기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8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B8CDE-DB55-4220-8591-51DFB9F698BB}"/>
              </a:ext>
            </a:extLst>
          </p:cNvPr>
          <p:cNvSpPr txBox="1"/>
          <p:nvPr/>
        </p:nvSpPr>
        <p:spPr>
          <a:xfrm>
            <a:off x="1009649" y="2698187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높이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선택했을 때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이상을 얻을 수 있다면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미만의 높이도 모두 가능하다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45A2F-4CD4-436F-A6C0-71D5B211E6CF}"/>
              </a:ext>
            </a:extLst>
          </p:cNvPr>
          <p:cNvSpPr txBox="1"/>
          <p:nvPr/>
        </p:nvSpPr>
        <p:spPr>
          <a:xfrm>
            <a:off x="1009649" y="33569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낮아질수록 얻는 나무의 양 ↑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높아질수록 ↓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CAB78-6EC0-4723-9599-9C955F4DD0E1}"/>
              </a:ext>
            </a:extLst>
          </p:cNvPr>
          <p:cNvSpPr txBox="1"/>
          <p:nvPr/>
        </p:nvSpPr>
        <p:spPr>
          <a:xfrm>
            <a:off x="1009650" y="199084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56C27-2746-4CF0-A212-1A0E070D95FF}"/>
              </a:ext>
            </a:extLst>
          </p:cNvPr>
          <p:cNvSpPr txBox="1"/>
          <p:nvPr/>
        </p:nvSpPr>
        <p:spPr>
          <a:xfrm>
            <a:off x="1108261" y="401564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내림차순 정렬된 상태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A3D3D-504D-4A8A-B07D-E5707FED0240}"/>
              </a:ext>
            </a:extLst>
          </p:cNvPr>
          <p:cNvSpPr txBox="1"/>
          <p:nvPr/>
        </p:nvSpPr>
        <p:spPr>
          <a:xfrm>
            <a:off x="1009649" y="4771604"/>
            <a:ext cx="5564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파라메트릭 서치 </a:t>
            </a:r>
            <a:r>
              <a:rPr lang="en-US" altLang="ko-KR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(Parametric Search)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186BB-5ECA-4F48-A929-6B8769977E71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2805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나무 자르기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0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B8CDE-DB55-4220-8591-51DFB9F698BB}"/>
              </a:ext>
            </a:extLst>
          </p:cNvPr>
          <p:cNvSpPr txBox="1"/>
          <p:nvPr/>
        </p:nvSpPr>
        <p:spPr>
          <a:xfrm>
            <a:off x="911037" y="2012483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파라메트릭 서치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(Parametric Search)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186BB-5ECA-4F48-A929-6B8769977E71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Parametric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5F578-FD17-4B9C-A642-E9D2145BE488}"/>
              </a:ext>
            </a:extLst>
          </p:cNvPr>
          <p:cNvSpPr txBox="1"/>
          <p:nvPr/>
        </p:nvSpPr>
        <p:spPr>
          <a:xfrm>
            <a:off x="1009649" y="2804364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최적화 문제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최소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결정 문제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거짓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바꿔 푸는 기법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9CD60-6DB2-4D1E-B339-1FCB0BB3EB44}"/>
              </a:ext>
            </a:extLst>
          </p:cNvPr>
          <p:cNvSpPr txBox="1"/>
          <p:nvPr/>
        </p:nvSpPr>
        <p:spPr>
          <a:xfrm>
            <a:off x="911036" y="3715803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나무 자르기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B4974-C1D3-4710-BE7C-E0751B7B6D5F}"/>
              </a:ext>
            </a:extLst>
          </p:cNvPr>
          <p:cNvSpPr txBox="1"/>
          <p:nvPr/>
        </p:nvSpPr>
        <p:spPr>
          <a:xfrm>
            <a:off x="1009650" y="4396466"/>
            <a:ext cx="743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적어도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미터의 나무를 집에 가져가기 위한 절단기의 높이의 최댓값은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42390-2F08-4817-91F1-6AF8CDF922C9}"/>
              </a:ext>
            </a:extLst>
          </p:cNvPr>
          <p:cNvSpPr txBox="1"/>
          <p:nvPr/>
        </p:nvSpPr>
        <p:spPr>
          <a:xfrm>
            <a:off x="8445875" y="4434939"/>
            <a:ext cx="1504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최적화 문제</a:t>
            </a:r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1E163-20F9-45EC-95D0-F4DBF2E69642}"/>
              </a:ext>
            </a:extLst>
          </p:cNvPr>
          <p:cNvSpPr txBox="1"/>
          <p:nvPr/>
        </p:nvSpPr>
        <p:spPr>
          <a:xfrm>
            <a:off x="1009649" y="5115556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절단기의 높이가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때 적어도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미터의 나무를 집에 가져갈 수 있는가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00760-D4CF-4549-952C-9699B31B519D}"/>
              </a:ext>
            </a:extLst>
          </p:cNvPr>
          <p:cNvSpPr txBox="1"/>
          <p:nvPr/>
        </p:nvSpPr>
        <p:spPr>
          <a:xfrm>
            <a:off x="8517592" y="5154028"/>
            <a:ext cx="1504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 문제</a:t>
            </a:r>
            <a:r>
              <a:rPr lang="en-US" altLang="ko-KR" sz="1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64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B8CDE-DB55-4220-8591-51DFB9F698BB}"/>
              </a:ext>
            </a:extLst>
          </p:cNvPr>
          <p:cNvSpPr txBox="1"/>
          <p:nvPr/>
        </p:nvSpPr>
        <p:spPr>
          <a:xfrm>
            <a:off x="911037" y="2012483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파라메트릭 서치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(Parametric Search)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186BB-5ECA-4F48-A929-6B8769977E71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Parametric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436DE-24F8-464A-B9B5-1ED8FCDB7019}"/>
              </a:ext>
            </a:extLst>
          </p:cNvPr>
          <p:cNvSpPr txBox="1"/>
          <p:nvPr/>
        </p:nvSpPr>
        <p:spPr>
          <a:xfrm>
            <a:off x="1009649" y="2814009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주어진 상황을 매개변수화 시켜 정의한 함수에 대입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2689B-01A2-4A79-8FF8-30A9D97F03A6}"/>
              </a:ext>
            </a:extLst>
          </p:cNvPr>
          <p:cNvSpPr txBox="1"/>
          <p:nvPr/>
        </p:nvSpPr>
        <p:spPr>
          <a:xfrm>
            <a:off x="1009649" y="3499714"/>
            <a:ext cx="93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이분탐색과 유사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8CE59-7533-44AE-80CD-705F6107D998}"/>
              </a:ext>
            </a:extLst>
          </p:cNvPr>
          <p:cNvSpPr txBox="1"/>
          <p:nvPr/>
        </p:nvSpPr>
        <p:spPr>
          <a:xfrm>
            <a:off x="2380560" y="4260742"/>
            <a:ext cx="584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이분탐색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값이 존재하는가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존재한다면 어디 있는가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BEBCA-F78E-4966-9C1C-8F17C7B9A794}"/>
              </a:ext>
            </a:extLst>
          </p:cNvPr>
          <p:cNvSpPr txBox="1"/>
          <p:nvPr/>
        </p:nvSpPr>
        <p:spPr>
          <a:xfrm>
            <a:off x="2380560" y="4879306"/>
            <a:ext cx="625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파라메트릭 서치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조건을 만족하는 값 중 최소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최대가 어디 있는가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31F55E-491B-451F-A051-7068675E99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088088" y="4445408"/>
            <a:ext cx="292472" cy="3173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EC5B0A-1BB1-4D1B-A387-6AC9D25E96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88089" y="4762765"/>
            <a:ext cx="292471" cy="3012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9C112C-10C9-448B-991F-B1CB30EBA7D9}"/>
              </a:ext>
            </a:extLst>
          </p:cNvPr>
          <p:cNvSpPr txBox="1"/>
          <p:nvPr/>
        </p:nvSpPr>
        <p:spPr>
          <a:xfrm>
            <a:off x="1242042" y="4560245"/>
            <a:ext cx="8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차이점</a:t>
            </a:r>
            <a:endParaRPr lang="ko-KR" altLang="en-US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3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3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A186BB-5ECA-4F48-A929-6B8769977E71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Parametric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436DE-24F8-464A-B9B5-1ED8FCDB7019}"/>
              </a:ext>
            </a:extLst>
          </p:cNvPr>
          <p:cNvSpPr txBox="1"/>
          <p:nvPr/>
        </p:nvSpPr>
        <p:spPr>
          <a:xfrm>
            <a:off x="1009649" y="1998221"/>
            <a:ext cx="336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주의할 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2689B-01A2-4A79-8FF8-30A9D97F03A6}"/>
              </a:ext>
            </a:extLst>
          </p:cNvPr>
          <p:cNvSpPr txBox="1"/>
          <p:nvPr/>
        </p:nvSpPr>
        <p:spPr>
          <a:xfrm>
            <a:off x="1009649" y="2683926"/>
            <a:ext cx="649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or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최소를 구하는 형태여야 한다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4EA4A-ED6C-4684-84EA-F2E14BE88A56}"/>
              </a:ext>
            </a:extLst>
          </p:cNvPr>
          <p:cNvSpPr txBox="1"/>
          <p:nvPr/>
        </p:nvSpPr>
        <p:spPr>
          <a:xfrm>
            <a:off x="1009649" y="3374032"/>
            <a:ext cx="336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단조성이 있어야 한다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99DBDD15-C39E-472B-B2CD-327FB144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97548"/>
              </p:ext>
            </p:extLst>
          </p:nvPr>
        </p:nvGraphicFramePr>
        <p:xfrm>
          <a:off x="1684734" y="4225504"/>
          <a:ext cx="5964516" cy="60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24">
                  <a:extLst>
                    <a:ext uri="{9D8B030D-6E8A-4147-A177-3AD203B41FA5}">
                      <a16:colId xmlns:a16="http://schemas.microsoft.com/office/drawing/2014/main" val="383126308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311814828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792065447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07554609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3779384648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150334027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62002745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599389743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2945394939"/>
                    </a:ext>
                  </a:extLst>
                </a:gridCol>
              </a:tblGrid>
              <a:tr h="60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70118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D60DBEB-FB57-4A23-8B19-9D2F33343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96904"/>
              </p:ext>
            </p:extLst>
          </p:nvPr>
        </p:nvGraphicFramePr>
        <p:xfrm>
          <a:off x="1684734" y="5156778"/>
          <a:ext cx="5964516" cy="60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24">
                  <a:extLst>
                    <a:ext uri="{9D8B030D-6E8A-4147-A177-3AD203B41FA5}">
                      <a16:colId xmlns:a16="http://schemas.microsoft.com/office/drawing/2014/main" val="383126308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311814828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792065447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07554609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3779384648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150334027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1620027451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599389743"/>
                    </a:ext>
                  </a:extLst>
                </a:gridCol>
                <a:gridCol w="662724">
                  <a:extLst>
                    <a:ext uri="{9D8B030D-6E8A-4147-A177-3AD203B41FA5}">
                      <a16:colId xmlns:a16="http://schemas.microsoft.com/office/drawing/2014/main" val="2945394939"/>
                    </a:ext>
                  </a:extLst>
                </a:gridCol>
              </a:tblGrid>
              <a:tr h="60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701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B37C317-0C2E-4FE9-B2CC-AED704BDCE51}"/>
              </a:ext>
            </a:extLst>
          </p:cNvPr>
          <p:cNvSpPr txBox="1"/>
          <p:nvPr/>
        </p:nvSpPr>
        <p:spPr>
          <a:xfrm>
            <a:off x="8100869" y="4304218"/>
            <a:ext cx="636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endParaRPr lang="ko-KR" altLang="en-US" sz="3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57E33-6A37-43CA-B1F3-C6E53C6CCE8C}"/>
              </a:ext>
            </a:extLst>
          </p:cNvPr>
          <p:cNvSpPr txBox="1"/>
          <p:nvPr/>
        </p:nvSpPr>
        <p:spPr>
          <a:xfrm>
            <a:off x="8100869" y="5181127"/>
            <a:ext cx="636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sz="3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9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EE4523-B467-463A-8F1D-FF0B5D628EF8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2805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나무 자르기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DC5DE-C6B3-400C-B0EC-51910782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22" y="2171114"/>
            <a:ext cx="3905250" cy="3171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E2F06E-DF8E-4554-AA03-BE6167FF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89" y="2171114"/>
            <a:ext cx="4248150" cy="2247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8562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2343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기타 레슨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3BB79-1A8F-4F0A-9BE4-B32D2CE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0" y="1867553"/>
            <a:ext cx="10694894" cy="38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2343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기타 레슨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E28F7-C3BF-438A-836A-0275FB976FE2}"/>
              </a:ext>
            </a:extLst>
          </p:cNvPr>
          <p:cNvSpPr txBox="1"/>
          <p:nvPr/>
        </p:nvSpPr>
        <p:spPr>
          <a:xfrm>
            <a:off x="1009650" y="203945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Naive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221E6-A093-4B90-8365-78C0284F1C5F}"/>
              </a:ext>
            </a:extLst>
          </p:cNvPr>
          <p:cNvSpPr txBox="1"/>
          <p:nvPr/>
        </p:nvSpPr>
        <p:spPr>
          <a:xfrm>
            <a:off x="1009650" y="275213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 = 100,000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레슨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M(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블루레이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ADA1D-C471-4AF0-AA90-3A2BB387D46D}"/>
              </a:ext>
            </a:extLst>
          </p:cNvPr>
          <p:cNvSpPr txBox="1"/>
          <p:nvPr/>
        </p:nvSpPr>
        <p:spPr>
          <a:xfrm>
            <a:off x="1009650" y="346481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레슨의 순서가 바뀌면 안됨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반드시 연속되도록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FC9CD-5442-47DA-B139-3870764B645F}"/>
              </a:ext>
            </a:extLst>
          </p:cNvPr>
          <p:cNvSpPr txBox="1"/>
          <p:nvPr/>
        </p:nvSpPr>
        <p:spPr>
          <a:xfrm>
            <a:off x="1009649" y="4179951"/>
            <a:ext cx="692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레슨을 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연속된 구간으로 나누는 모든 경우 중 최소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F82FEAB-13DE-477E-8B9B-5FDF83B3A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30225"/>
              </p:ext>
            </p:extLst>
          </p:nvPr>
        </p:nvGraphicFramePr>
        <p:xfrm>
          <a:off x="1365621" y="5470277"/>
          <a:ext cx="7255440" cy="54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44">
                  <a:extLst>
                    <a:ext uri="{9D8B030D-6E8A-4147-A177-3AD203B41FA5}">
                      <a16:colId xmlns:a16="http://schemas.microsoft.com/office/drawing/2014/main" val="1047394456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4124927340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492184697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787832668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4095067010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3906138116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3765733932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3497217019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2684221423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338512278"/>
                    </a:ext>
                  </a:extLst>
                </a:gridCol>
              </a:tblGrid>
              <a:tr h="545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837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3B999-7C5A-4C39-8156-691623322DE2}"/>
              </a:ext>
            </a:extLst>
          </p:cNvPr>
          <p:cNvSpPr txBox="1"/>
          <p:nvPr/>
        </p:nvSpPr>
        <p:spPr>
          <a:xfrm>
            <a:off x="1150468" y="4999196"/>
            <a:ext cx="190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N = 10, M = 4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5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DP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2547E-B468-4F8C-B32A-F18A0AD389CF}"/>
              </a:ext>
            </a:extLst>
          </p:cNvPr>
          <p:cNvSpPr txBox="1"/>
          <p:nvPr/>
        </p:nvSpPr>
        <p:spPr>
          <a:xfrm>
            <a:off x="2613625" y="1743689"/>
            <a:ext cx="10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&lt;DP&gt;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0FF7A8-71A8-4D81-A70B-53D344309A0B}"/>
              </a:ext>
            </a:extLst>
          </p:cNvPr>
          <p:cNvSpPr/>
          <p:nvPr/>
        </p:nvSpPr>
        <p:spPr>
          <a:xfrm>
            <a:off x="2726422" y="2503581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F(6)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7B5BF5-7413-4E0D-A872-627103C64802}"/>
              </a:ext>
            </a:extLst>
          </p:cNvPr>
          <p:cNvSpPr/>
          <p:nvPr/>
        </p:nvSpPr>
        <p:spPr>
          <a:xfrm>
            <a:off x="2005575" y="3227888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D87AE6-1549-4AEC-8A1B-87A8B4990591}"/>
              </a:ext>
            </a:extLst>
          </p:cNvPr>
          <p:cNvSpPr/>
          <p:nvPr/>
        </p:nvSpPr>
        <p:spPr>
          <a:xfrm>
            <a:off x="3406536" y="3213839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F(5)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8100F3-B29E-4CA8-8640-DDCAF4F219C6}"/>
              </a:ext>
            </a:extLst>
          </p:cNvPr>
          <p:cNvSpPr/>
          <p:nvPr/>
        </p:nvSpPr>
        <p:spPr>
          <a:xfrm>
            <a:off x="1188104" y="4135046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FFCA7E-31DE-42C9-B331-4FAEEDC87177}"/>
              </a:ext>
            </a:extLst>
          </p:cNvPr>
          <p:cNvSpPr/>
          <p:nvPr/>
        </p:nvSpPr>
        <p:spPr>
          <a:xfrm>
            <a:off x="2714918" y="3784770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BBABEC0-3F0E-47F0-A1B0-EC8CB161C9E0}"/>
              </a:ext>
            </a:extLst>
          </p:cNvPr>
          <p:cNvSpPr/>
          <p:nvPr/>
        </p:nvSpPr>
        <p:spPr>
          <a:xfrm>
            <a:off x="4268984" y="4307552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A5ABEA-6EC5-4CF6-A218-1B2116E774D6}"/>
              </a:ext>
            </a:extLst>
          </p:cNvPr>
          <p:cNvSpPr/>
          <p:nvPr/>
        </p:nvSpPr>
        <p:spPr>
          <a:xfrm>
            <a:off x="624808" y="5021426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F(0)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4FFAD53-39ED-4BA5-949D-A7F3552275F9}"/>
              </a:ext>
            </a:extLst>
          </p:cNvPr>
          <p:cNvSpPr/>
          <p:nvPr/>
        </p:nvSpPr>
        <p:spPr>
          <a:xfrm>
            <a:off x="1976062" y="5021425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ADCA43-E7BD-46DA-814C-DCCA23C9B6F4}"/>
              </a:ext>
            </a:extLst>
          </p:cNvPr>
          <p:cNvCxnSpPr>
            <a:stCxn id="3" idx="2"/>
            <a:endCxn id="20" idx="0"/>
          </p:cNvCxnSpPr>
          <p:nvPr/>
        </p:nvCxnSpPr>
        <p:spPr>
          <a:xfrm flipH="1">
            <a:off x="2324357" y="2830752"/>
            <a:ext cx="720847" cy="39713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E8C3B4B-240F-4722-B829-8B27AB00DD85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3045204" y="2830752"/>
            <a:ext cx="680114" cy="3830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666AAC-53C4-4F24-A088-C47D176FD88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506886" y="3555059"/>
            <a:ext cx="817471" cy="5799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FE259B6-E229-4096-B678-CABE5054EF2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324357" y="3555059"/>
            <a:ext cx="709343" cy="22971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0683DC5-9A0D-474F-88DD-711B3DCE0D3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943590" y="4462217"/>
            <a:ext cx="563296" cy="55920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9F2E43A-6BEA-4F7B-82A4-341E31D38F34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506886" y="4462217"/>
            <a:ext cx="787958" cy="5592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158C1CC-1074-4B94-93B6-3B00A11D5E82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2294844" y="4111941"/>
            <a:ext cx="738856" cy="90948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E6144A-C283-480A-A213-E28ECFE81F8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3033700" y="3541010"/>
            <a:ext cx="691618" cy="2437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1AC957E-5F31-4B6B-B0DF-E55B5E25279F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725318" y="3541010"/>
            <a:ext cx="862448" cy="7665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B422918-E6CB-43CC-9EA7-7624AB5E24E5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1825667" y="4298632"/>
            <a:ext cx="2443317" cy="17250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8535D1-A203-42D4-A360-334F88A46C0F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3352481" y="3948356"/>
            <a:ext cx="916503" cy="52278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1E9B0C1-4759-4BAA-85B8-C4C709CE2462}"/>
              </a:ext>
            </a:extLst>
          </p:cNvPr>
          <p:cNvSpPr txBox="1"/>
          <p:nvPr/>
        </p:nvSpPr>
        <p:spPr>
          <a:xfrm>
            <a:off x="7310076" y="1743689"/>
            <a:ext cx="296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&lt;Divide and Conquer&gt;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81F742-50BB-4834-B3E5-1534A0D51461}"/>
              </a:ext>
            </a:extLst>
          </p:cNvPr>
          <p:cNvSpPr/>
          <p:nvPr/>
        </p:nvSpPr>
        <p:spPr>
          <a:xfrm>
            <a:off x="8371847" y="2468126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51CDD5D-3AB9-48BB-BD9F-C989EF9E0BA5}"/>
              </a:ext>
            </a:extLst>
          </p:cNvPr>
          <p:cNvSpPr/>
          <p:nvPr/>
        </p:nvSpPr>
        <p:spPr>
          <a:xfrm>
            <a:off x="7004333" y="3086415"/>
            <a:ext cx="611487" cy="313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782AC3B-4F06-4591-8B67-910C9B2B0E7B}"/>
              </a:ext>
            </a:extLst>
          </p:cNvPr>
          <p:cNvSpPr/>
          <p:nvPr/>
        </p:nvSpPr>
        <p:spPr>
          <a:xfrm>
            <a:off x="9808920" y="3073034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0F59009-40D0-42CD-8D26-F9F900A0679C}"/>
              </a:ext>
            </a:extLst>
          </p:cNvPr>
          <p:cNvSpPr/>
          <p:nvPr/>
        </p:nvSpPr>
        <p:spPr>
          <a:xfrm>
            <a:off x="6424678" y="3777737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4512B4F-B02D-4C8B-BD5A-D3319A7DD6A6}"/>
              </a:ext>
            </a:extLst>
          </p:cNvPr>
          <p:cNvSpPr/>
          <p:nvPr/>
        </p:nvSpPr>
        <p:spPr>
          <a:xfrm>
            <a:off x="7615820" y="3784770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42724A2-A1D9-4965-BBE1-6B1A49701E1B}"/>
              </a:ext>
            </a:extLst>
          </p:cNvPr>
          <p:cNvSpPr/>
          <p:nvPr/>
        </p:nvSpPr>
        <p:spPr>
          <a:xfrm>
            <a:off x="9273941" y="3795575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4B01233-D7A7-443F-B125-57B8D6192A59}"/>
              </a:ext>
            </a:extLst>
          </p:cNvPr>
          <p:cNvSpPr/>
          <p:nvPr/>
        </p:nvSpPr>
        <p:spPr>
          <a:xfrm>
            <a:off x="10540277" y="3777738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0E93A2-C3CC-4339-9DD6-B147960956C5}"/>
              </a:ext>
            </a:extLst>
          </p:cNvPr>
          <p:cNvSpPr/>
          <p:nvPr/>
        </p:nvSpPr>
        <p:spPr>
          <a:xfrm>
            <a:off x="6159984" y="4544719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D1DB2A2-ADC3-474E-A8B7-A2AEA5E8584A}"/>
              </a:ext>
            </a:extLst>
          </p:cNvPr>
          <p:cNvSpPr/>
          <p:nvPr/>
        </p:nvSpPr>
        <p:spPr>
          <a:xfrm>
            <a:off x="6785416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D92068-D8A4-4C1A-AB58-F1367F14AEA4}"/>
              </a:ext>
            </a:extLst>
          </p:cNvPr>
          <p:cNvSpPr/>
          <p:nvPr/>
        </p:nvSpPr>
        <p:spPr>
          <a:xfrm>
            <a:off x="7380098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DBBFA05-7557-45BD-8FA0-54E45A83ECF9}"/>
              </a:ext>
            </a:extLst>
          </p:cNvPr>
          <p:cNvSpPr/>
          <p:nvPr/>
        </p:nvSpPr>
        <p:spPr>
          <a:xfrm>
            <a:off x="7988357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61D4520-FB20-402D-9805-58D4E8CDA8F6}"/>
              </a:ext>
            </a:extLst>
          </p:cNvPr>
          <p:cNvSpPr/>
          <p:nvPr/>
        </p:nvSpPr>
        <p:spPr>
          <a:xfrm>
            <a:off x="9018001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D0E1D5B-72E5-488E-8C6C-2E05AE565FC6}"/>
              </a:ext>
            </a:extLst>
          </p:cNvPr>
          <p:cNvSpPr/>
          <p:nvPr/>
        </p:nvSpPr>
        <p:spPr>
          <a:xfrm>
            <a:off x="9636346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9F31B45-DB67-4600-88FA-F9A21BD54DC3}"/>
              </a:ext>
            </a:extLst>
          </p:cNvPr>
          <p:cNvSpPr/>
          <p:nvPr/>
        </p:nvSpPr>
        <p:spPr>
          <a:xfrm>
            <a:off x="10277781" y="4544720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641A1A7-E7F3-4552-8B31-490ED4B0CAB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825667" y="3948356"/>
            <a:ext cx="889251" cy="35027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C7E36D-3E53-42F7-9D27-5733B9CCCF8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7310077" y="2795297"/>
            <a:ext cx="1380552" cy="29111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4DEF4C8-D92B-41E8-BFDA-CBD8B26E09D2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8690629" y="2795297"/>
            <a:ext cx="1437073" cy="27773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DCE89E4-FD75-420E-A563-65A925262C5B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6692440" y="3400205"/>
            <a:ext cx="617637" cy="3775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CE101B-EF3F-4E89-8E14-0AF2D87A0E0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10127702" y="3400205"/>
            <a:ext cx="680337" cy="37753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B9EAD1D-FF32-453F-94D9-65AFF2E23A4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7310077" y="3400205"/>
            <a:ext cx="573505" cy="3845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A31FEEB-0A42-4EB1-8CCC-0B48B54BE3E3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6372157" y="4052546"/>
            <a:ext cx="320283" cy="49217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475E7BD-2832-4138-83C8-2B800370705F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692440" y="4052546"/>
            <a:ext cx="305149" cy="49217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E31E809-AC3D-4D3C-A5A4-34591CB88C25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flipH="1">
            <a:off x="7592271" y="4059579"/>
            <a:ext cx="291311" cy="4851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3DCD862-54F2-407F-8748-65F0170655D1}"/>
              </a:ext>
            </a:extLst>
          </p:cNvPr>
          <p:cNvCxnSpPr>
            <a:cxnSpLocks/>
            <a:stCxn id="96" idx="2"/>
            <a:endCxn id="102" idx="0"/>
          </p:cNvCxnSpPr>
          <p:nvPr/>
        </p:nvCxnSpPr>
        <p:spPr>
          <a:xfrm>
            <a:off x="7883582" y="4059579"/>
            <a:ext cx="316948" cy="4851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6F472FA-4F41-4DDD-8A7F-19E587830EF7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9230174" y="4070384"/>
            <a:ext cx="311529" cy="47433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CA12CBA-EABC-4454-87E4-75478F969A45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9541703" y="4070384"/>
            <a:ext cx="306816" cy="47433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5D385ACE-D2C9-442D-AD78-1E24B44BCF88}"/>
              </a:ext>
            </a:extLst>
          </p:cNvPr>
          <p:cNvCxnSpPr>
            <a:cxnSpLocks/>
            <a:stCxn id="98" idx="2"/>
            <a:endCxn id="105" idx="0"/>
          </p:cNvCxnSpPr>
          <p:nvPr/>
        </p:nvCxnSpPr>
        <p:spPr>
          <a:xfrm flipH="1">
            <a:off x="10489954" y="4052547"/>
            <a:ext cx="318085" cy="49217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139AF1A-1F8B-431B-8FF8-6435954A2BE3}"/>
              </a:ext>
            </a:extLst>
          </p:cNvPr>
          <p:cNvSpPr/>
          <p:nvPr/>
        </p:nvSpPr>
        <p:spPr>
          <a:xfrm>
            <a:off x="10885801" y="4544719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07CD398-0EBD-480A-AEC5-E0008E4527AC}"/>
              </a:ext>
            </a:extLst>
          </p:cNvPr>
          <p:cNvCxnSpPr>
            <a:cxnSpLocks/>
            <a:stCxn id="98" idx="2"/>
            <a:endCxn id="154" idx="0"/>
          </p:cNvCxnSpPr>
          <p:nvPr/>
        </p:nvCxnSpPr>
        <p:spPr>
          <a:xfrm>
            <a:off x="10808039" y="4052547"/>
            <a:ext cx="289935" cy="49217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A1C16C24-04CA-4A67-99B3-35142884D1A2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 flipH="1">
            <a:off x="9541703" y="3400205"/>
            <a:ext cx="585999" cy="39537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2343 (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기타 레슨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E28F7-C3BF-438A-836A-0275FB976FE2}"/>
              </a:ext>
            </a:extLst>
          </p:cNvPr>
          <p:cNvSpPr txBox="1"/>
          <p:nvPr/>
        </p:nvSpPr>
        <p:spPr>
          <a:xfrm>
            <a:off x="1009650" y="203945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블루레이의 크기를 배열의 인덱스처럼 생각해보자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53958-7EFA-47C7-BEA1-9B67B2626B48}"/>
              </a:ext>
            </a:extLst>
          </p:cNvPr>
          <p:cNvSpPr txBox="1"/>
          <p:nvPr/>
        </p:nvSpPr>
        <p:spPr>
          <a:xfrm>
            <a:off x="1009649" y="2752138"/>
            <a:ext cx="642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블루레이의 특정 크기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대해서 레슨이 모두 저장되는가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A1840-022E-4CAE-ABB5-9A510599410C}"/>
              </a:ext>
            </a:extLst>
          </p:cNvPr>
          <p:cNvSpPr txBox="1"/>
          <p:nvPr/>
        </p:nvSpPr>
        <p:spPr>
          <a:xfrm>
            <a:off x="1009649" y="4100079"/>
            <a:ext cx="696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저장된다면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k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큰 크기에 대해서도 항상 가능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오름차순 형태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5FFD-0863-453F-84CB-30F08973E25D}"/>
              </a:ext>
            </a:extLst>
          </p:cNvPr>
          <p:cNvSpPr txBox="1"/>
          <p:nvPr/>
        </p:nvSpPr>
        <p:spPr>
          <a:xfrm>
            <a:off x="1009650" y="4963514"/>
            <a:ext cx="5564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Parametric Search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686B3-829C-4FE5-B010-E770F4B2AE1C}"/>
              </a:ext>
            </a:extLst>
          </p:cNvPr>
          <p:cNvSpPr txBox="1"/>
          <p:nvPr/>
        </p:nvSpPr>
        <p:spPr>
          <a:xfrm>
            <a:off x="1283072" y="3336421"/>
            <a:ext cx="64220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반드시 연속되어야 하는 조건</a:t>
            </a:r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순서대로 넣어보면서 확인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769761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57C13-51A6-44B2-B023-D1A5795DDD34}"/>
              </a:ext>
            </a:extLst>
          </p:cNvPr>
          <p:cNvSpPr txBox="1"/>
          <p:nvPr/>
        </p:nvSpPr>
        <p:spPr>
          <a:xfrm>
            <a:off x="1069524" y="253719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1725]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히스토그램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7A093-C1B7-4FFB-8819-81F124700F39}"/>
              </a:ext>
            </a:extLst>
          </p:cNvPr>
          <p:cNvSpPr txBox="1"/>
          <p:nvPr/>
        </p:nvSpPr>
        <p:spPr>
          <a:xfrm>
            <a:off x="1069524" y="312077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2343]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 레슨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41133-5258-422E-A2B1-78B5FB50938D}"/>
              </a:ext>
            </a:extLst>
          </p:cNvPr>
          <p:cNvSpPr txBox="1"/>
          <p:nvPr/>
        </p:nvSpPr>
        <p:spPr>
          <a:xfrm>
            <a:off x="1069524" y="370126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1074] Z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A4E1B-68A3-4527-B8D2-14DCFE44F7DA}"/>
              </a:ext>
            </a:extLst>
          </p:cNvPr>
          <p:cNvSpPr txBox="1"/>
          <p:nvPr/>
        </p:nvSpPr>
        <p:spPr>
          <a:xfrm>
            <a:off x="6769761" y="2473420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1030]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프렉탈 평면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74987-5C96-468F-8EB2-731994EF51F5}"/>
              </a:ext>
            </a:extLst>
          </p:cNvPr>
          <p:cNvSpPr txBox="1"/>
          <p:nvPr/>
        </p:nvSpPr>
        <p:spPr>
          <a:xfrm>
            <a:off x="1069524" y="42848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1493]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박스 채우기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4FDF-B5A8-4B7D-893B-41023075F870}"/>
              </a:ext>
            </a:extLst>
          </p:cNvPr>
          <p:cNvSpPr txBox="1"/>
          <p:nvPr/>
        </p:nvSpPr>
        <p:spPr>
          <a:xfrm>
            <a:off x="6769761" y="2938458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14637] Need for Speed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A29DD-811C-4BB3-B647-6D2F8C71E25F}"/>
              </a:ext>
            </a:extLst>
          </p:cNvPr>
          <p:cNvSpPr txBox="1"/>
          <p:nvPr/>
        </p:nvSpPr>
        <p:spPr>
          <a:xfrm>
            <a:off x="1069524" y="486658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18113]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그르다 김가놈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B02B8-A1DA-4258-8C52-998D64BF6034}"/>
              </a:ext>
            </a:extLst>
          </p:cNvPr>
          <p:cNvSpPr txBox="1"/>
          <p:nvPr/>
        </p:nvSpPr>
        <p:spPr>
          <a:xfrm>
            <a:off x="1069524" y="544832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1477]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휴게소 세우기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206F70-BCC8-4D27-BF69-3C21AFB9B64F}"/>
              </a:ext>
            </a:extLst>
          </p:cNvPr>
          <p:cNvSpPr txBox="1"/>
          <p:nvPr/>
        </p:nvSpPr>
        <p:spPr>
          <a:xfrm>
            <a:off x="6769761" y="3448433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3079]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입국 심사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9DF3D-4CDD-41D6-8D77-7D46651B1AE9}"/>
              </a:ext>
            </a:extLst>
          </p:cNvPr>
          <p:cNvSpPr txBox="1"/>
          <p:nvPr/>
        </p:nvSpPr>
        <p:spPr>
          <a:xfrm>
            <a:off x="6769761" y="3953343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12846]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무서운 아르바이트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EAC31-32C4-4413-8E22-3B9304CA005C}"/>
              </a:ext>
            </a:extLst>
          </p:cNvPr>
          <p:cNvSpPr txBox="1"/>
          <p:nvPr/>
        </p:nvSpPr>
        <p:spPr>
          <a:xfrm>
            <a:off x="6769761" y="4458253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5904] Moo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게임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37E60BE5-D829-44BD-8180-D978F93CFC9C}"/>
              </a:ext>
            </a:extLst>
          </p:cNvPr>
          <p:cNvSpPr/>
          <p:nvPr/>
        </p:nvSpPr>
        <p:spPr>
          <a:xfrm>
            <a:off x="6651174" y="2980583"/>
            <a:ext cx="118587" cy="1185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FCA65-6967-4FF9-AAE5-9C00C1CBD7D0}"/>
              </a:ext>
            </a:extLst>
          </p:cNvPr>
          <p:cNvSpPr txBox="1"/>
          <p:nvPr/>
        </p:nvSpPr>
        <p:spPr>
          <a:xfrm>
            <a:off x="6769761" y="4967230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1300] K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수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18F3D-387A-40DB-B05A-7FA7A0ED29A0}"/>
              </a:ext>
            </a:extLst>
          </p:cNvPr>
          <p:cNvSpPr txBox="1"/>
          <p:nvPr/>
        </p:nvSpPr>
        <p:spPr>
          <a:xfrm>
            <a:off x="6769761" y="5469879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2110] </a:t>
            </a:r>
            <a:r>
              <a:rPr lang="ko-KR" altLang="en-US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공유기 설치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551ADD-C2FA-4579-AEE3-A8A9D3639B9C}"/>
              </a:ext>
            </a:extLst>
          </p:cNvPr>
          <p:cNvSpPr/>
          <p:nvPr/>
        </p:nvSpPr>
        <p:spPr>
          <a:xfrm>
            <a:off x="4370992" y="1922842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59DD5E-9D54-40CD-A350-EA90543C9255}"/>
              </a:ext>
            </a:extLst>
          </p:cNvPr>
          <p:cNvSpPr/>
          <p:nvPr/>
        </p:nvSpPr>
        <p:spPr>
          <a:xfrm>
            <a:off x="3003478" y="2541131"/>
            <a:ext cx="611487" cy="313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n/2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2F003C-7650-4214-BE31-A72B2ADE55CA}"/>
              </a:ext>
            </a:extLst>
          </p:cNvPr>
          <p:cNvSpPr/>
          <p:nvPr/>
        </p:nvSpPr>
        <p:spPr>
          <a:xfrm>
            <a:off x="5808065" y="2527750"/>
            <a:ext cx="637563" cy="327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n/2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E2A857-D2C3-40FA-BD68-B6DF91E881FF}"/>
              </a:ext>
            </a:extLst>
          </p:cNvPr>
          <p:cNvSpPr/>
          <p:nvPr/>
        </p:nvSpPr>
        <p:spPr>
          <a:xfrm>
            <a:off x="2423823" y="3232453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n/4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C7F233-BE6A-4EAB-A3B2-A8192DD395A1}"/>
              </a:ext>
            </a:extLst>
          </p:cNvPr>
          <p:cNvSpPr/>
          <p:nvPr/>
        </p:nvSpPr>
        <p:spPr>
          <a:xfrm>
            <a:off x="3614965" y="3239486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n/4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3EDA23-812A-4AB7-8836-3F86B976DE5D}"/>
              </a:ext>
            </a:extLst>
          </p:cNvPr>
          <p:cNvSpPr/>
          <p:nvPr/>
        </p:nvSpPr>
        <p:spPr>
          <a:xfrm>
            <a:off x="5273086" y="3250291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n/4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170082-3417-471F-9DF2-E7370F1F0F18}"/>
              </a:ext>
            </a:extLst>
          </p:cNvPr>
          <p:cNvSpPr/>
          <p:nvPr/>
        </p:nvSpPr>
        <p:spPr>
          <a:xfrm>
            <a:off x="6539422" y="3232454"/>
            <a:ext cx="535524" cy="274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n/4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5EB080-C2D2-4680-9007-AD3FB85C028F}"/>
              </a:ext>
            </a:extLst>
          </p:cNvPr>
          <p:cNvSpPr/>
          <p:nvPr/>
        </p:nvSpPr>
        <p:spPr>
          <a:xfrm>
            <a:off x="2159129" y="3999435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3C7D22-D8F7-4354-88E8-4A50D74543A6}"/>
              </a:ext>
            </a:extLst>
          </p:cNvPr>
          <p:cNvSpPr/>
          <p:nvPr/>
        </p:nvSpPr>
        <p:spPr>
          <a:xfrm>
            <a:off x="2784561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9D916A3-5517-4A19-822F-BD27F5080A13}"/>
              </a:ext>
            </a:extLst>
          </p:cNvPr>
          <p:cNvSpPr/>
          <p:nvPr/>
        </p:nvSpPr>
        <p:spPr>
          <a:xfrm>
            <a:off x="3379243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D08630-2509-4AD5-9560-9540A9E33D6C}"/>
              </a:ext>
            </a:extLst>
          </p:cNvPr>
          <p:cNvSpPr/>
          <p:nvPr/>
        </p:nvSpPr>
        <p:spPr>
          <a:xfrm>
            <a:off x="3987502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B39A13-BDB3-4C1C-AE83-8A0CF70D4248}"/>
              </a:ext>
            </a:extLst>
          </p:cNvPr>
          <p:cNvSpPr/>
          <p:nvPr/>
        </p:nvSpPr>
        <p:spPr>
          <a:xfrm>
            <a:off x="5017146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8D52B7F-12E7-4D82-BA7E-137D8E3FC956}"/>
              </a:ext>
            </a:extLst>
          </p:cNvPr>
          <p:cNvSpPr/>
          <p:nvPr/>
        </p:nvSpPr>
        <p:spPr>
          <a:xfrm>
            <a:off x="5635491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DA428DE-2E2E-4718-8D69-4BC5D91CFC04}"/>
              </a:ext>
            </a:extLst>
          </p:cNvPr>
          <p:cNvSpPr/>
          <p:nvPr/>
        </p:nvSpPr>
        <p:spPr>
          <a:xfrm>
            <a:off x="6276926" y="3999436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5F3F2D-C2DD-4346-A270-B451CBC4C11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09222" y="2250013"/>
            <a:ext cx="1380552" cy="29111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33AEBC-C51D-4A1C-9EA9-ABBAEA82D1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4689774" y="2250013"/>
            <a:ext cx="1437073" cy="27773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2ACA4D-DE7F-48DE-B6DC-7E4057F3966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691585" y="2854921"/>
            <a:ext cx="617637" cy="3775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ABFBC4D-CCA7-4D92-8371-122E8D47941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126847" y="2854921"/>
            <a:ext cx="680337" cy="37753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6C11A31-EBE8-44A1-A892-6450AA2D45BA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309222" y="2854921"/>
            <a:ext cx="573505" cy="3845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A46D8A-84ED-4F57-8821-45D2F444287D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2371302" y="3507262"/>
            <a:ext cx="320283" cy="492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E0D243-6C31-45B9-9174-4ED195D08ADF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2691585" y="3507262"/>
            <a:ext cx="305149" cy="4921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E31F31-60A2-4456-B211-05B50E13CA8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3591416" y="3514295"/>
            <a:ext cx="291311" cy="4851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E36FCFB-838B-4AB0-AC17-01BBDD16191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3882727" y="3514295"/>
            <a:ext cx="316948" cy="4851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D07CF3-EA2F-4E5C-983C-D8B7B945D862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5229319" y="3525100"/>
            <a:ext cx="311529" cy="474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02FDF04-957A-458A-B69B-ABA7009DD433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540848" y="3525100"/>
            <a:ext cx="306816" cy="474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02016E-EFB3-4052-977B-4710237A0F00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6489099" y="3507263"/>
            <a:ext cx="318085" cy="4921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1891ED4-F382-4D74-857D-749C24E0EAC4}"/>
              </a:ext>
            </a:extLst>
          </p:cNvPr>
          <p:cNvSpPr/>
          <p:nvPr/>
        </p:nvSpPr>
        <p:spPr>
          <a:xfrm>
            <a:off x="6884946" y="3999435"/>
            <a:ext cx="424345" cy="217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n/8</a:t>
            </a:r>
            <a:endParaRPr lang="ko-KR" altLang="en-US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DD58BA-0694-4CB8-B594-8EC7E12ACD49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>
            <a:off x="6807184" y="3507263"/>
            <a:ext cx="289935" cy="4921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7C40F59-E08A-471C-B280-12231F75C6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5540848" y="2854921"/>
            <a:ext cx="585999" cy="39537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53397F-0102-4BA5-B736-0121D065E1FF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flipH="1">
            <a:off x="2211601" y="4217191"/>
            <a:ext cx="159701" cy="415901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A2B19C-81BB-40B6-B900-FC16B875EE6B}"/>
              </a:ext>
            </a:extLst>
          </p:cNvPr>
          <p:cNvSpPr/>
          <p:nvPr/>
        </p:nvSpPr>
        <p:spPr>
          <a:xfrm>
            <a:off x="208883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98BA1F-DB10-4DC8-B578-06227FF6DCC4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>
            <a:off x="2371302" y="4217191"/>
            <a:ext cx="133739" cy="415901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803621D-8718-4424-8B21-D92987E4286E}"/>
              </a:ext>
            </a:extLst>
          </p:cNvPr>
          <p:cNvSpPr/>
          <p:nvPr/>
        </p:nvSpPr>
        <p:spPr>
          <a:xfrm>
            <a:off x="238227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99DFB3-33DB-4BDF-AAB0-DAA3600B5A04}"/>
              </a:ext>
            </a:extLst>
          </p:cNvPr>
          <p:cNvCxnSpPr>
            <a:cxnSpLocks/>
            <a:stCxn id="21" idx="2"/>
            <a:endCxn id="55" idx="0"/>
          </p:cNvCxnSpPr>
          <p:nvPr/>
        </p:nvCxnSpPr>
        <p:spPr>
          <a:xfrm flipH="1">
            <a:off x="2841441" y="4217192"/>
            <a:ext cx="155293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2730891-4DB1-41C7-A8FD-782D32D7A012}"/>
              </a:ext>
            </a:extLst>
          </p:cNvPr>
          <p:cNvSpPr/>
          <p:nvPr/>
        </p:nvSpPr>
        <p:spPr>
          <a:xfrm>
            <a:off x="271867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54EEAD-776C-4129-808B-097739136261}"/>
              </a:ext>
            </a:extLst>
          </p:cNvPr>
          <p:cNvCxnSpPr>
            <a:cxnSpLocks/>
            <a:stCxn id="21" idx="2"/>
            <a:endCxn id="57" idx="0"/>
          </p:cNvCxnSpPr>
          <p:nvPr/>
        </p:nvCxnSpPr>
        <p:spPr>
          <a:xfrm>
            <a:off x="2996734" y="4217192"/>
            <a:ext cx="138147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F9E51D2-DBBA-4122-980D-7BAF17D1F03A}"/>
              </a:ext>
            </a:extLst>
          </p:cNvPr>
          <p:cNvSpPr/>
          <p:nvPr/>
        </p:nvSpPr>
        <p:spPr>
          <a:xfrm>
            <a:off x="301211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5DEE7D-EAB8-438B-A887-22F823803AC5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flipH="1">
            <a:off x="3438404" y="4217192"/>
            <a:ext cx="153012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5B9502-2CED-4E15-8604-C95FAB0D474A}"/>
              </a:ext>
            </a:extLst>
          </p:cNvPr>
          <p:cNvSpPr/>
          <p:nvPr/>
        </p:nvSpPr>
        <p:spPr>
          <a:xfrm>
            <a:off x="3315636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78AD9A-2761-45D3-9CA3-F81114304DBD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>
            <a:off x="3591416" y="4217192"/>
            <a:ext cx="140428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CB682D4-BB1B-4F47-852F-EE6A75819064}"/>
              </a:ext>
            </a:extLst>
          </p:cNvPr>
          <p:cNvSpPr/>
          <p:nvPr/>
        </p:nvSpPr>
        <p:spPr>
          <a:xfrm>
            <a:off x="3609076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771EB2-58E8-443C-AA00-90721F41F10A}"/>
              </a:ext>
            </a:extLst>
          </p:cNvPr>
          <p:cNvCxnSpPr>
            <a:cxnSpLocks/>
            <a:stCxn id="23" idx="2"/>
            <a:endCxn id="63" idx="0"/>
          </p:cNvCxnSpPr>
          <p:nvPr/>
        </p:nvCxnSpPr>
        <p:spPr>
          <a:xfrm flipH="1">
            <a:off x="4042341" y="4217192"/>
            <a:ext cx="157334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029925E-CB3A-47A3-A610-A8DF968E42EB}"/>
              </a:ext>
            </a:extLst>
          </p:cNvPr>
          <p:cNvSpPr/>
          <p:nvPr/>
        </p:nvSpPr>
        <p:spPr>
          <a:xfrm>
            <a:off x="391957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77033A3-6D9B-429E-9DB3-4EEF93C3217D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>
            <a:off x="4199675" y="4217192"/>
            <a:ext cx="136106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76DA10A-D730-41EA-BFDC-2B9443A6C419}"/>
              </a:ext>
            </a:extLst>
          </p:cNvPr>
          <p:cNvSpPr/>
          <p:nvPr/>
        </p:nvSpPr>
        <p:spPr>
          <a:xfrm>
            <a:off x="4213013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8EAC88A-C313-46FA-AB6A-43EE5C6A098B}"/>
              </a:ext>
            </a:extLst>
          </p:cNvPr>
          <p:cNvCxnSpPr>
            <a:cxnSpLocks/>
            <a:stCxn id="24" idx="2"/>
            <a:endCxn id="67" idx="0"/>
          </p:cNvCxnSpPr>
          <p:nvPr/>
        </p:nvCxnSpPr>
        <p:spPr>
          <a:xfrm flipH="1">
            <a:off x="5064777" y="4217192"/>
            <a:ext cx="164542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C1F0FFB-B178-4399-8EE9-F6C4CB31693C}"/>
              </a:ext>
            </a:extLst>
          </p:cNvPr>
          <p:cNvSpPr/>
          <p:nvPr/>
        </p:nvSpPr>
        <p:spPr>
          <a:xfrm>
            <a:off x="4942009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84510B0-FDA7-480C-95F8-9586EDBE0B84}"/>
              </a:ext>
            </a:extLst>
          </p:cNvPr>
          <p:cNvCxnSpPr>
            <a:cxnSpLocks/>
            <a:stCxn id="24" idx="2"/>
            <a:endCxn id="69" idx="0"/>
          </p:cNvCxnSpPr>
          <p:nvPr/>
        </p:nvCxnSpPr>
        <p:spPr>
          <a:xfrm>
            <a:off x="5229319" y="4217192"/>
            <a:ext cx="128898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E556E9-70B9-4B26-89AC-7133FAD2D868}"/>
              </a:ext>
            </a:extLst>
          </p:cNvPr>
          <p:cNvSpPr/>
          <p:nvPr/>
        </p:nvSpPr>
        <p:spPr>
          <a:xfrm>
            <a:off x="5235449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2D6B5E2-049C-41D2-9406-BA120766C530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flipH="1">
            <a:off x="5694579" y="4217192"/>
            <a:ext cx="153085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C60B709-37BA-4607-8426-141FA5511EC2}"/>
              </a:ext>
            </a:extLst>
          </p:cNvPr>
          <p:cNvSpPr/>
          <p:nvPr/>
        </p:nvSpPr>
        <p:spPr>
          <a:xfrm>
            <a:off x="5571811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F1614EB-61ED-4548-AA47-E59A29F05BA0}"/>
              </a:ext>
            </a:extLst>
          </p:cNvPr>
          <p:cNvCxnSpPr>
            <a:cxnSpLocks/>
            <a:stCxn id="25" idx="2"/>
            <a:endCxn id="73" idx="0"/>
          </p:cNvCxnSpPr>
          <p:nvPr/>
        </p:nvCxnSpPr>
        <p:spPr>
          <a:xfrm>
            <a:off x="5847664" y="4217192"/>
            <a:ext cx="140355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A61C53-EF93-48B1-80FF-C60E6FA6C2BB}"/>
              </a:ext>
            </a:extLst>
          </p:cNvPr>
          <p:cNvSpPr/>
          <p:nvPr/>
        </p:nvSpPr>
        <p:spPr>
          <a:xfrm>
            <a:off x="5865251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1ABE4E1-B79C-40E8-AA67-1D60C7EFA660}"/>
              </a:ext>
            </a:extLst>
          </p:cNvPr>
          <p:cNvCxnSpPr>
            <a:cxnSpLocks/>
            <a:stCxn id="26" idx="2"/>
            <a:endCxn id="75" idx="0"/>
          </p:cNvCxnSpPr>
          <p:nvPr/>
        </p:nvCxnSpPr>
        <p:spPr>
          <a:xfrm flipH="1">
            <a:off x="6329398" y="4217192"/>
            <a:ext cx="159701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DDCA2AF-3B49-43E3-8266-D43EC140288C}"/>
              </a:ext>
            </a:extLst>
          </p:cNvPr>
          <p:cNvSpPr/>
          <p:nvPr/>
        </p:nvSpPr>
        <p:spPr>
          <a:xfrm>
            <a:off x="6206630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E52CB2-A3C8-4843-9FFA-F871152F93D2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>
            <a:off x="6489099" y="4217192"/>
            <a:ext cx="133739" cy="41590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6D41FD6-FEFD-4AFF-8228-22C6618997A2}"/>
              </a:ext>
            </a:extLst>
          </p:cNvPr>
          <p:cNvSpPr/>
          <p:nvPr/>
        </p:nvSpPr>
        <p:spPr>
          <a:xfrm>
            <a:off x="6500070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BA1642A-57A9-43AA-BDAD-2EF7E78A5CAA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 flipH="1">
            <a:off x="6942817" y="4217191"/>
            <a:ext cx="154302" cy="415901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CFE79BD-3C46-48F3-AC28-B2CD04DD892A}"/>
              </a:ext>
            </a:extLst>
          </p:cNvPr>
          <p:cNvSpPr/>
          <p:nvPr/>
        </p:nvSpPr>
        <p:spPr>
          <a:xfrm>
            <a:off x="6820049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E70736E-4926-4484-B0F9-0D51EB7499E9}"/>
              </a:ext>
            </a:extLst>
          </p:cNvPr>
          <p:cNvCxnSpPr>
            <a:cxnSpLocks/>
            <a:stCxn id="39" idx="2"/>
            <a:endCxn id="81" idx="0"/>
          </p:cNvCxnSpPr>
          <p:nvPr/>
        </p:nvCxnSpPr>
        <p:spPr>
          <a:xfrm>
            <a:off x="7097119" y="4217191"/>
            <a:ext cx="139138" cy="415901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6750B58-69D0-4590-BD56-2DF0FE87D7B3}"/>
              </a:ext>
            </a:extLst>
          </p:cNvPr>
          <p:cNvSpPr/>
          <p:nvPr/>
        </p:nvSpPr>
        <p:spPr>
          <a:xfrm>
            <a:off x="7113489" y="4633092"/>
            <a:ext cx="245536" cy="125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ACD213C-61F8-4205-BB7A-B80377F96A8B}"/>
              </a:ext>
            </a:extLst>
          </p:cNvPr>
          <p:cNvCxnSpPr/>
          <p:nvPr/>
        </p:nvCxnSpPr>
        <p:spPr>
          <a:xfrm>
            <a:off x="7650759" y="1763452"/>
            <a:ext cx="0" cy="319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BB4868E-BA16-4CF6-BB7C-39B56FDB615F}"/>
              </a:ext>
            </a:extLst>
          </p:cNvPr>
          <p:cNvSpPr txBox="1"/>
          <p:nvPr/>
        </p:nvSpPr>
        <p:spPr>
          <a:xfrm>
            <a:off x="7740558" y="1938652"/>
            <a:ext cx="6375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    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9E4E606-AA30-4F58-99E5-3A5EE59926DB}"/>
              </a:ext>
            </a:extLst>
          </p:cNvPr>
          <p:cNvCxnSpPr>
            <a:cxnSpLocks/>
          </p:cNvCxnSpPr>
          <p:nvPr/>
        </p:nvCxnSpPr>
        <p:spPr>
          <a:xfrm>
            <a:off x="1748693" y="2388881"/>
            <a:ext cx="7126859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2899FA6-3CFF-43B0-B1D6-BC2615A695B6}"/>
              </a:ext>
            </a:extLst>
          </p:cNvPr>
          <p:cNvCxnSpPr>
            <a:cxnSpLocks/>
          </p:cNvCxnSpPr>
          <p:nvPr/>
        </p:nvCxnSpPr>
        <p:spPr>
          <a:xfrm>
            <a:off x="1748693" y="3052606"/>
            <a:ext cx="7126859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0F78B89-33C6-4117-844E-651A7A36984A}"/>
              </a:ext>
            </a:extLst>
          </p:cNvPr>
          <p:cNvCxnSpPr>
            <a:cxnSpLocks/>
          </p:cNvCxnSpPr>
          <p:nvPr/>
        </p:nvCxnSpPr>
        <p:spPr>
          <a:xfrm>
            <a:off x="1748693" y="3762268"/>
            <a:ext cx="7126859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9E8AFAA-D2DF-4160-B31F-BFB0337C29A2}"/>
              </a:ext>
            </a:extLst>
          </p:cNvPr>
          <p:cNvCxnSpPr>
            <a:cxnSpLocks/>
          </p:cNvCxnSpPr>
          <p:nvPr/>
        </p:nvCxnSpPr>
        <p:spPr>
          <a:xfrm>
            <a:off x="1748693" y="4429141"/>
            <a:ext cx="7126859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353EF3-49F1-4033-98D1-231BEA54666C}"/>
              </a:ext>
            </a:extLst>
          </p:cNvPr>
          <p:cNvSpPr txBox="1"/>
          <p:nvPr/>
        </p:nvSpPr>
        <p:spPr>
          <a:xfrm>
            <a:off x="7825852" y="1429526"/>
            <a:ext cx="13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 횟수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1F07FC-A0F1-46E1-AD58-70E46A080FAB}"/>
              </a:ext>
            </a:extLst>
          </p:cNvPr>
          <p:cNvSpPr txBox="1"/>
          <p:nvPr/>
        </p:nvSpPr>
        <p:spPr>
          <a:xfrm>
            <a:off x="7740558" y="2573339"/>
            <a:ext cx="6375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    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2A2F72-4E0A-4C8D-A0C0-17FB96D44239}"/>
              </a:ext>
            </a:extLst>
          </p:cNvPr>
          <p:cNvSpPr txBox="1"/>
          <p:nvPr/>
        </p:nvSpPr>
        <p:spPr>
          <a:xfrm>
            <a:off x="7740558" y="3221523"/>
            <a:ext cx="6375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    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486D2D8-12FD-42B0-A4E3-BFA90F04D384}"/>
              </a:ext>
            </a:extLst>
          </p:cNvPr>
          <p:cNvSpPr txBox="1"/>
          <p:nvPr/>
        </p:nvSpPr>
        <p:spPr>
          <a:xfrm>
            <a:off x="7740558" y="3949511"/>
            <a:ext cx="6375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    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0951E7-BA89-4F1B-9870-5B86C4EA8DE0}"/>
              </a:ext>
            </a:extLst>
          </p:cNvPr>
          <p:cNvSpPr txBox="1"/>
          <p:nvPr/>
        </p:nvSpPr>
        <p:spPr>
          <a:xfrm>
            <a:off x="7740558" y="4525144"/>
            <a:ext cx="6375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    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FCD639-2E93-41FC-A445-0CFA91BEFF4E}"/>
              </a:ext>
            </a:extLst>
          </p:cNvPr>
          <p:cNvSpPr txBox="1"/>
          <p:nvPr/>
        </p:nvSpPr>
        <p:spPr>
          <a:xfrm>
            <a:off x="7740558" y="5205437"/>
            <a:ext cx="11182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</a:t>
            </a:r>
            <a:r>
              <a:rPr lang="en-US" altLang="ko-KR" sz="17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nlogn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7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26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5" grpId="0"/>
      <p:bldP spid="116" grpId="0"/>
      <p:bldP spid="117" grpId="0"/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1992 (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쿼드트리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9DB8D-8655-4DB6-8550-60974E84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6" y="1678997"/>
            <a:ext cx="10016275" cy="41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9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1992 (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쿼드트리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80AB2-D8D5-416A-82EE-B3BBF5F99D62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예시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28082-DB36-4758-8264-E30910A311D5}"/>
              </a:ext>
            </a:extLst>
          </p:cNvPr>
          <p:cNvSpPr txBox="1"/>
          <p:nvPr/>
        </p:nvSpPr>
        <p:spPr>
          <a:xfrm>
            <a:off x="1083236" y="2859613"/>
            <a:ext cx="963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C0A100-81BE-40EA-A9C1-B85B923929F0}"/>
              </a:ext>
            </a:extLst>
          </p:cNvPr>
          <p:cNvCxnSpPr>
            <a:cxnSpLocks/>
          </p:cNvCxnSpPr>
          <p:nvPr/>
        </p:nvCxnSpPr>
        <p:spPr>
          <a:xfrm flipV="1">
            <a:off x="2046913" y="3401305"/>
            <a:ext cx="4026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93ABE-0758-4372-A0B4-2968BDA51BFD}"/>
              </a:ext>
            </a:extLst>
          </p:cNvPr>
          <p:cNvSpPr txBox="1"/>
          <p:nvPr/>
        </p:nvSpPr>
        <p:spPr>
          <a:xfrm>
            <a:off x="2550864" y="3218452"/>
            <a:ext cx="963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E8F1D-D709-4E3F-AF14-4649D7043A11}"/>
              </a:ext>
            </a:extLst>
          </p:cNvPr>
          <p:cNvSpPr txBox="1"/>
          <p:nvPr/>
        </p:nvSpPr>
        <p:spPr>
          <a:xfrm>
            <a:off x="3964633" y="2859613"/>
            <a:ext cx="963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1 1 1 1  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1 1 1 1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B8F310-707D-405B-96A7-230E6176AD91}"/>
              </a:ext>
            </a:extLst>
          </p:cNvPr>
          <p:cNvCxnSpPr>
            <a:cxnSpLocks/>
          </p:cNvCxnSpPr>
          <p:nvPr/>
        </p:nvCxnSpPr>
        <p:spPr>
          <a:xfrm flipV="1">
            <a:off x="4928310" y="3401305"/>
            <a:ext cx="4026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0FEA2-07EA-46C0-A861-370CE9DA18F6}"/>
              </a:ext>
            </a:extLst>
          </p:cNvPr>
          <p:cNvSpPr txBox="1"/>
          <p:nvPr/>
        </p:nvSpPr>
        <p:spPr>
          <a:xfrm>
            <a:off x="5434118" y="3218452"/>
            <a:ext cx="963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(1100)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1C1CA-7089-4820-B783-E9CA2976216A}"/>
              </a:ext>
            </a:extLst>
          </p:cNvPr>
          <p:cNvSpPr txBox="1"/>
          <p:nvPr/>
        </p:nvSpPr>
        <p:spPr>
          <a:xfrm>
            <a:off x="7248701" y="2859613"/>
            <a:ext cx="963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1 0 0 0</a:t>
            </a:r>
          </a:p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0 0 0 0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43852-9E22-479E-AF57-6ED5B4D641CD}"/>
              </a:ext>
            </a:extLst>
          </p:cNvPr>
          <p:cNvSpPr txBox="1"/>
          <p:nvPr/>
        </p:nvSpPr>
        <p:spPr>
          <a:xfrm>
            <a:off x="8654693" y="3218452"/>
            <a:ext cx="1490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((1000)000)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8B340B-8F4E-4AF0-A7D9-1300FFF93293}"/>
              </a:ext>
            </a:extLst>
          </p:cNvPr>
          <p:cNvCxnSpPr>
            <a:cxnSpLocks/>
          </p:cNvCxnSpPr>
          <p:nvPr/>
        </p:nvCxnSpPr>
        <p:spPr>
          <a:xfrm flipV="1">
            <a:off x="8148885" y="3401305"/>
            <a:ext cx="4026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34A14B-8CC4-4222-94E9-153AE2406D35}"/>
              </a:ext>
            </a:extLst>
          </p:cNvPr>
          <p:cNvSpPr txBox="1"/>
          <p:nvPr/>
        </p:nvSpPr>
        <p:spPr>
          <a:xfrm>
            <a:off x="1083236" y="4472219"/>
            <a:ext cx="963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1 1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</a:t>
            </a:r>
          </a:p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1 1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</a:t>
            </a:r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0 1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</a:p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0 0 0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3D626F-1EEB-42E2-AC1C-F11364E84CE4}"/>
              </a:ext>
            </a:extLst>
          </p:cNvPr>
          <p:cNvCxnSpPr>
            <a:cxnSpLocks/>
          </p:cNvCxnSpPr>
          <p:nvPr/>
        </p:nvCxnSpPr>
        <p:spPr>
          <a:xfrm flipV="1">
            <a:off x="2046913" y="5013911"/>
            <a:ext cx="4026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F7FBE5-4F56-44CA-A850-2E228A3BF10E}"/>
              </a:ext>
            </a:extLst>
          </p:cNvPr>
          <p:cNvSpPr txBox="1"/>
          <p:nvPr/>
        </p:nvSpPr>
        <p:spPr>
          <a:xfrm>
            <a:off x="2550864" y="4831058"/>
            <a:ext cx="22004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(10(0010)(1000))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1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1992 (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쿼드트리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80AB2-D8D5-416A-82EE-B3BBF5F99D62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- 4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영상으로 나누어 압축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013F80-69B1-40CB-8BA6-BFB9625122FE}"/>
              </a:ext>
            </a:extLst>
          </p:cNvPr>
          <p:cNvCxnSpPr>
            <a:cxnSpLocks/>
          </p:cNvCxnSpPr>
          <p:nvPr/>
        </p:nvCxnSpPr>
        <p:spPr>
          <a:xfrm flipV="1">
            <a:off x="4216372" y="2185725"/>
            <a:ext cx="4026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53A91D-DEE1-46E9-9690-DB8A936BE9E7}"/>
              </a:ext>
            </a:extLst>
          </p:cNvPr>
          <p:cNvSpPr txBox="1"/>
          <p:nvPr/>
        </p:nvSpPr>
        <p:spPr>
          <a:xfrm>
            <a:off x="4790538" y="1985670"/>
            <a:ext cx="261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부분 문제로 분할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13D79-4471-4F1B-84C3-3A820FA4588B}"/>
              </a:ext>
            </a:extLst>
          </p:cNvPr>
          <p:cNvSpPr txBox="1"/>
          <p:nvPr/>
        </p:nvSpPr>
        <p:spPr>
          <a:xfrm>
            <a:off x="1298649" y="2804980"/>
            <a:ext cx="1715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y, size)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BFC92-301E-44B5-A17C-70862D61C768}"/>
              </a:ext>
            </a:extLst>
          </p:cNvPr>
          <p:cNvSpPr txBox="1"/>
          <p:nvPr/>
        </p:nvSpPr>
        <p:spPr>
          <a:xfrm>
            <a:off x="1299769" y="3613274"/>
            <a:ext cx="218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y, size/2) 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082807-6FB9-459F-81A0-9E551E5119EF}"/>
              </a:ext>
            </a:extLst>
          </p:cNvPr>
          <p:cNvSpPr/>
          <p:nvPr/>
        </p:nvSpPr>
        <p:spPr>
          <a:xfrm>
            <a:off x="6408644" y="2836952"/>
            <a:ext cx="3092823" cy="30928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0709F-0F9E-4856-85B3-730D09032408}"/>
              </a:ext>
            </a:extLst>
          </p:cNvPr>
          <p:cNvSpPr txBox="1"/>
          <p:nvPr/>
        </p:nvSpPr>
        <p:spPr>
          <a:xfrm>
            <a:off x="5783357" y="2675369"/>
            <a:ext cx="944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y)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CC40C708-0248-4A4F-9276-FC4653D56D8A}"/>
              </a:ext>
            </a:extLst>
          </p:cNvPr>
          <p:cNvSpPr/>
          <p:nvPr/>
        </p:nvSpPr>
        <p:spPr>
          <a:xfrm rot="20582176">
            <a:off x="7039025" y="2494201"/>
            <a:ext cx="3250001" cy="3668945"/>
          </a:xfrm>
          <a:prstGeom prst="arc">
            <a:avLst>
              <a:gd name="adj1" fmla="val 19019973"/>
              <a:gd name="adj2" fmla="val 469646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44D6A2-99DF-4FCF-923B-A7A978949423}"/>
              </a:ext>
            </a:extLst>
          </p:cNvPr>
          <p:cNvSpPr txBox="1"/>
          <p:nvPr/>
        </p:nvSpPr>
        <p:spPr>
          <a:xfrm>
            <a:off x="10014334" y="4013384"/>
            <a:ext cx="60175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7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size</a:t>
            </a:r>
          </a:p>
          <a:p>
            <a:endParaRPr lang="ko-KR" altLang="en-US" sz="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6D8AA-639F-4637-89EA-B57AB6A0EBDA}"/>
              </a:ext>
            </a:extLst>
          </p:cNvPr>
          <p:cNvSpPr txBox="1"/>
          <p:nvPr/>
        </p:nvSpPr>
        <p:spPr>
          <a:xfrm>
            <a:off x="1299769" y="4250323"/>
            <a:ext cx="30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 + size/2, size/2) </a:t>
            </a:r>
            <a:endParaRPr lang="ko-KR" altLang="en-US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CE0A0-C46E-4247-A217-A074D1C39B66}"/>
              </a:ext>
            </a:extLst>
          </p:cNvPr>
          <p:cNvSpPr txBox="1"/>
          <p:nvPr/>
        </p:nvSpPr>
        <p:spPr>
          <a:xfrm>
            <a:off x="1299769" y="4887372"/>
            <a:ext cx="30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 + size/2, y, size/2) </a:t>
            </a:r>
            <a:endParaRPr lang="ko-KR" altLang="en-US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2750EA-507C-4812-B446-16B511A5A730}"/>
              </a:ext>
            </a:extLst>
          </p:cNvPr>
          <p:cNvSpPr txBox="1"/>
          <p:nvPr/>
        </p:nvSpPr>
        <p:spPr>
          <a:xfrm>
            <a:off x="1299769" y="5524421"/>
            <a:ext cx="43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 + size/2, y + size/2, size/2) </a:t>
            </a:r>
            <a:endParaRPr lang="ko-KR" altLang="en-US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BDF278-EF27-4786-A562-0DF1C4D1D09D}"/>
              </a:ext>
            </a:extLst>
          </p:cNvPr>
          <p:cNvSpPr/>
          <p:nvPr/>
        </p:nvSpPr>
        <p:spPr>
          <a:xfrm>
            <a:off x="6405658" y="2836952"/>
            <a:ext cx="1535953" cy="153595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4CAAE5-8A81-4036-9D60-942A8A76FF61}"/>
              </a:ext>
            </a:extLst>
          </p:cNvPr>
          <p:cNvSpPr/>
          <p:nvPr/>
        </p:nvSpPr>
        <p:spPr>
          <a:xfrm>
            <a:off x="7953562" y="2836952"/>
            <a:ext cx="1535953" cy="153595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182FAE-D47F-4201-9046-6E667C17BCF1}"/>
              </a:ext>
            </a:extLst>
          </p:cNvPr>
          <p:cNvSpPr/>
          <p:nvPr/>
        </p:nvSpPr>
        <p:spPr>
          <a:xfrm>
            <a:off x="6405658" y="4383363"/>
            <a:ext cx="1535953" cy="153595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D2E714-F1E5-4EAA-9AC9-099CA595E697}"/>
              </a:ext>
            </a:extLst>
          </p:cNvPr>
          <p:cNvSpPr/>
          <p:nvPr/>
        </p:nvSpPr>
        <p:spPr>
          <a:xfrm>
            <a:off x="7953562" y="4383363"/>
            <a:ext cx="1535953" cy="153595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44331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3369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1725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히스토그램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8E9AA7-7EA4-46C6-A2C1-022E41B2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1581155"/>
            <a:ext cx="8795377" cy="45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3C8F49-8BDD-40BE-93C5-F07B539E0BE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1921</Words>
  <Application>Microsoft Office PowerPoint</Application>
  <PresentationFormat>와이드스크린</PresentationFormat>
  <Paragraphs>541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Cambria Math</vt:lpstr>
      <vt:lpstr>나눔스퀘어_ac ExtraBold</vt:lpstr>
      <vt:lpstr>맑은 고딕</vt:lpstr>
      <vt:lpstr>Arial</vt:lpstr>
      <vt:lpstr>위메프 SemiBold</vt:lpstr>
      <vt:lpstr>나눔스퀘어_ac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211</cp:revision>
  <dcterms:created xsi:type="dcterms:W3CDTF">2021-06-20T23:40:31Z</dcterms:created>
  <dcterms:modified xsi:type="dcterms:W3CDTF">2021-08-03T04:48:54Z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