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0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19F5C-DACA-456D-9F87-C55F1A7F6029}" v="17" dt="2024-09-24T16:53:39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271" autoAdjust="0"/>
  </p:normalViewPr>
  <p:slideViewPr>
    <p:cSldViewPr snapToGrid="0">
      <p:cViewPr>
        <p:scale>
          <a:sx n="71" d="100"/>
          <a:sy n="71" d="100"/>
        </p:scale>
        <p:origin x="368" y="88"/>
      </p:cViewPr>
      <p:guideLst/>
    </p:cSldViewPr>
  </p:slideViewPr>
  <p:outlineViewPr>
    <p:cViewPr>
      <p:scale>
        <a:sx n="33" d="100"/>
        <a:sy n="33" d="100"/>
      </p:scale>
      <p:origin x="0" y="-9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7A591-30FD-42DD-8E73-F4AB32060586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46CA5-8E33-4881-A0C2-785E8C25D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3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excel-tutorial/regression-analysi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46CA5-8E33-4881-A0C2-785E8C25DCC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88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Mean Squared Error measures how close a </a:t>
            </a:r>
            <a:r>
              <a:rPr lang="en-US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3" tooltip="regression"/>
              </a:rPr>
              <a:t>regression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line is to a set of data points. It is a risk function corresponding to the expected value of the squared error loss. 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46CA5-8E33-4881-A0C2-785E8C25DCC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14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46CA5-8E33-4881-A0C2-785E8C25DCC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Montserrat" panose="020F0502020204030204" pitchFamily="2" charset="0"/>
              </a:rPr>
              <a:t>K-NN algorithm assumes the similarity between the new case/data and available cases and put the new case into the category that is most similar to the available categories.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A29"/>
              </a:solidFill>
              <a:effectLst/>
              <a:latin typeface="Montserrat" panose="020F0502020204030204" pitchFamily="2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46CA5-8E33-4881-A0C2-785E8C25DCC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7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46CA5-8E33-4881-A0C2-785E8C25DCC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1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8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1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0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5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1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2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4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2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243D-5560-434A-B121-C117E33A5CE8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0357C1-1923-49B5-AD7B-0AF70DB700E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7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CEF73-393B-0DFC-1043-0B90D26D5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14300"/>
            <a:ext cx="9772650" cy="4676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72C0C0-5FB5-27EA-31FD-097A7C2BE015}"/>
              </a:ext>
            </a:extLst>
          </p:cNvPr>
          <p:cNvSpPr txBox="1"/>
          <p:nvPr/>
        </p:nvSpPr>
        <p:spPr>
          <a:xfrm>
            <a:off x="3188634" y="4871758"/>
            <a:ext cx="548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Name : Rehana Amrin</a:t>
            </a:r>
          </a:p>
          <a:p>
            <a:r>
              <a:rPr lang="en-IN" sz="2400" dirty="0"/>
              <a:t>Course: Data Analytics &amp; Data Science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15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9F35-C44B-9886-0838-8D7EA3F9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E9587-F279-63D4-85D2-F547F1A0B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55"/>
          <a:stretch/>
        </p:blipFill>
        <p:spPr>
          <a:xfrm>
            <a:off x="1" y="1"/>
            <a:ext cx="5844988" cy="61318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3BDA1-E574-038D-F69C-5A5C6E345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26842"/>
          <a:stretch/>
        </p:blipFill>
        <p:spPr>
          <a:xfrm>
            <a:off x="5536536" y="-1"/>
            <a:ext cx="6655463" cy="61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3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65EED-A35A-A32D-AB47-5A0AF6D32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4" y="0"/>
            <a:ext cx="9834282" cy="6078071"/>
          </a:xfrm>
        </p:spPr>
      </p:pic>
    </p:spTree>
    <p:extLst>
      <p:ext uri="{BB962C8B-B14F-4D97-AF65-F5344CB8AC3E}">
        <p14:creationId xmlns:p14="http://schemas.microsoft.com/office/powerpoint/2010/main" val="29088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72AD4-469F-7F76-53EE-AE4CA48C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73"/>
          <a:stretch/>
        </p:blipFill>
        <p:spPr>
          <a:xfrm>
            <a:off x="0" y="0"/>
            <a:ext cx="580912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77EB60-7C8D-B6F6-30C5-071605D26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 b="11853"/>
          <a:stretch/>
        </p:blipFill>
        <p:spPr>
          <a:xfrm>
            <a:off x="5925671" y="1290917"/>
            <a:ext cx="5997388" cy="37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5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07C7F-BA53-4D29-6DAA-97427E0E9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11"/>
          <a:stretch/>
        </p:blipFill>
        <p:spPr>
          <a:xfrm>
            <a:off x="0" y="0"/>
            <a:ext cx="501127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D4FB5-B484-DE8A-459A-62B2D1630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70" y="793760"/>
            <a:ext cx="6786284" cy="48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7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0A9FF-4037-8D62-E89B-1DEB7BD30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45FCA-6DCD-B99E-19A1-2D987DDEE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7"/>
          <a:stretch/>
        </p:blipFill>
        <p:spPr>
          <a:xfrm>
            <a:off x="6096000" y="0"/>
            <a:ext cx="5997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0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CE12C-C014-F021-567E-507B1D293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1"/>
          <a:stretch/>
        </p:blipFill>
        <p:spPr>
          <a:xfrm>
            <a:off x="6553200" y="0"/>
            <a:ext cx="555811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5FFE4-DF04-75E7-ADE2-D406E5E3F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373066" cy="5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0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E49816-AF77-02BF-B78E-019F0E623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3" y="0"/>
            <a:ext cx="10616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14BD53-14A8-03BF-5666-633CCBD96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2" y="600634"/>
            <a:ext cx="10927976" cy="55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4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C25DD-981D-03BE-5722-378A78FF7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0" y="0"/>
            <a:ext cx="7491573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6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EDE10-6DFA-AE65-3E15-88C520EA6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4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F2FC-1852-C683-2E2A-4A7A4E01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IN" b="1" dirty="0"/>
              <a:t>Project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77EF-7117-C56F-8461-B01FF2C2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5100" b="1" i="1" dirty="0"/>
              <a:t>Introduction</a:t>
            </a:r>
          </a:p>
          <a:p>
            <a:r>
              <a:rPr lang="en-IN" sz="5100" b="1" i="1" dirty="0">
                <a:solidFill>
                  <a:srgbClr val="3C4043"/>
                </a:solidFill>
                <a:effectLst/>
                <a:latin typeface="Inter"/>
              </a:rPr>
              <a:t>Data Collection and Processing</a:t>
            </a:r>
          </a:p>
          <a:p>
            <a:r>
              <a:rPr lang="en-IN" sz="5100" b="1" i="1" dirty="0">
                <a:solidFill>
                  <a:srgbClr val="3C4043"/>
                </a:solidFill>
                <a:effectLst/>
                <a:latin typeface="Inter"/>
              </a:rPr>
              <a:t>Encoding the categorical data</a:t>
            </a:r>
            <a:endParaRPr lang="en-IN" sz="5100" b="1" i="1" dirty="0">
              <a:solidFill>
                <a:srgbClr val="3C4043"/>
              </a:solidFill>
              <a:latin typeface="Inter"/>
            </a:endParaRPr>
          </a:p>
          <a:p>
            <a:r>
              <a:rPr lang="en-IN" sz="5100" b="1" i="1" dirty="0">
                <a:solidFill>
                  <a:srgbClr val="3C4043"/>
                </a:solidFill>
                <a:effectLst/>
                <a:latin typeface="Inter"/>
              </a:rPr>
              <a:t>Model Training</a:t>
            </a:r>
          </a:p>
          <a:p>
            <a:r>
              <a:rPr lang="en-IN" sz="5100" b="1" i="1" dirty="0">
                <a:solidFill>
                  <a:srgbClr val="3C4043"/>
                </a:solidFill>
                <a:latin typeface="Inter"/>
              </a:rPr>
              <a:t>Visualisation</a:t>
            </a:r>
          </a:p>
          <a:p>
            <a:r>
              <a:rPr lang="en-IN" sz="5100" b="1" i="1" dirty="0">
                <a:solidFill>
                  <a:srgbClr val="3C4043"/>
                </a:solidFill>
                <a:latin typeface="Inter"/>
              </a:rPr>
              <a:t>Comparison</a:t>
            </a:r>
          </a:p>
          <a:p>
            <a:r>
              <a:rPr lang="en-IN" sz="5100" b="1" i="1" dirty="0">
                <a:solidFill>
                  <a:srgbClr val="3C4043"/>
                </a:solidFill>
                <a:latin typeface="Inter"/>
              </a:rPr>
              <a:t>conclusion</a:t>
            </a:r>
            <a:endParaRPr lang="en-IN" sz="3300" b="1" i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6A047-E8EB-76DB-B5DB-A060D40F2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49" y="1908969"/>
            <a:ext cx="5248275" cy="35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B4FF-75C6-8D8A-1238-3BCEA35C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F331-D137-2DAE-874A-7A20F64B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Regression and Classification algorithms are Supervised Learning algorithms. </a:t>
            </a:r>
          </a:p>
          <a:p>
            <a:r>
              <a:rPr lang="en-US" sz="2600" dirty="0"/>
              <a:t>Both the algorithms are used for prediction in Machine learning and work with the labeled datasets.</a:t>
            </a:r>
          </a:p>
          <a:p>
            <a:r>
              <a:rPr lang="en-US" sz="2600" dirty="0"/>
              <a:t>Regression algorithms are used to predict the </a:t>
            </a:r>
            <a:r>
              <a:rPr lang="en-US" sz="2600" dirty="0">
                <a:solidFill>
                  <a:srgbClr val="FF0000"/>
                </a:solidFill>
              </a:rPr>
              <a:t>continuous values </a:t>
            </a:r>
            <a:r>
              <a:rPr lang="en-US" sz="2600" dirty="0"/>
              <a:t>such as price, salary, age, etc.</a:t>
            </a:r>
          </a:p>
          <a:p>
            <a:r>
              <a:rPr lang="en-US" sz="2600" dirty="0"/>
              <a:t> Classification algorithms are used to predict/Classify the </a:t>
            </a:r>
            <a:r>
              <a:rPr lang="en-US" sz="2600" dirty="0">
                <a:solidFill>
                  <a:srgbClr val="FF0000"/>
                </a:solidFill>
              </a:rPr>
              <a:t>discrete values </a:t>
            </a:r>
            <a:r>
              <a:rPr lang="en-US" sz="2600" dirty="0"/>
              <a:t>such as Male or Female, True or False, Spam or Not Spam</a:t>
            </a:r>
            <a:r>
              <a:rPr lang="en-US" dirty="0"/>
              <a:t>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45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F46C8-3DD7-5C16-96E4-E31ABCAF9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4376"/>
            <a:ext cx="10515600" cy="43777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9165D-462B-5C2A-5098-6190BB18A368}"/>
              </a:ext>
            </a:extLst>
          </p:cNvPr>
          <p:cNvSpPr txBox="1"/>
          <p:nvPr/>
        </p:nvSpPr>
        <p:spPr>
          <a:xfrm>
            <a:off x="3251947" y="233643"/>
            <a:ext cx="5990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collection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71864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E5F2-9BBE-83A8-E714-20AE5751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1"/>
            <a:ext cx="10515600" cy="800099"/>
          </a:xfrm>
        </p:spPr>
        <p:txBody>
          <a:bodyPr/>
          <a:lstStyle/>
          <a:p>
            <a:r>
              <a:rPr lang="en-IN" dirty="0"/>
              <a:t>Outlier detection and removal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AE2C3C-FD80-9872-8556-D71EDB4B5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 t="24079" r="42178" b="15724"/>
          <a:stretch/>
        </p:blipFill>
        <p:spPr>
          <a:xfrm>
            <a:off x="-1" y="933450"/>
            <a:ext cx="6677025" cy="59245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DC6810-CD96-DC67-4276-06B40761B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4" y="933450"/>
            <a:ext cx="5514976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0B315-85B9-B7FC-42DF-BBBA0DD75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69" y="177330"/>
            <a:ext cx="11379462" cy="5841043"/>
          </a:xfrm>
        </p:spPr>
      </p:pic>
    </p:spTree>
    <p:extLst>
      <p:ext uri="{BB962C8B-B14F-4D97-AF65-F5344CB8AC3E}">
        <p14:creationId xmlns:p14="http://schemas.microsoft.com/office/powerpoint/2010/main" val="106734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335C-4773-A054-F74D-EC0106B6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1125-4861-E704-CA90-E180E3639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A9D21-C29D-D5DF-1199-002C4269D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365125"/>
            <a:ext cx="1178242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2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351C-7C0A-35A9-0A7A-2CAF5A6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4143D-33EE-AB48-A9F5-0CF941249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71"/>
          <a:stretch/>
        </p:blipFill>
        <p:spPr>
          <a:xfrm>
            <a:off x="6096000" y="76199"/>
            <a:ext cx="6031765" cy="6067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31BA5-A77C-1614-E9DF-CB776CF10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3176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D1A2-FD7C-E822-FFB3-C7F29CD5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943DD-CDB8-7B2D-F060-B013DBBA0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7"/>
          <a:stretch/>
        </p:blipFill>
        <p:spPr>
          <a:xfrm>
            <a:off x="1" y="57149"/>
            <a:ext cx="5210174" cy="6353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D5F04-15BB-18FD-E641-B5A4C589A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" r="29290"/>
          <a:stretch/>
        </p:blipFill>
        <p:spPr>
          <a:xfrm>
            <a:off x="5210175" y="57150"/>
            <a:ext cx="6953250" cy="63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52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208</TotalTime>
  <Words>183</Words>
  <Application>Microsoft Office PowerPoint</Application>
  <PresentationFormat>Widescreen</PresentationFormat>
  <Paragraphs>27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Inter</vt:lpstr>
      <vt:lpstr>Montserrat</vt:lpstr>
      <vt:lpstr>Roboto</vt:lpstr>
      <vt:lpstr>Gallery</vt:lpstr>
      <vt:lpstr>PowerPoint Presentation</vt:lpstr>
      <vt:lpstr>                      Project workflow</vt:lpstr>
      <vt:lpstr>Introduction</vt:lpstr>
      <vt:lpstr>PowerPoint Presentation</vt:lpstr>
      <vt:lpstr>Outlier detection and removal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Rehana N</dc:creator>
  <cp:lastModifiedBy>Rehana N</cp:lastModifiedBy>
  <cp:revision>2</cp:revision>
  <dcterms:created xsi:type="dcterms:W3CDTF">2024-09-24T13:30:21Z</dcterms:created>
  <dcterms:modified xsi:type="dcterms:W3CDTF">2024-09-24T16:58:23Z</dcterms:modified>
</cp:coreProperties>
</file>