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>
        <p:scale>
          <a:sx n="75" d="100"/>
          <a:sy n="75" d="100"/>
        </p:scale>
        <p:origin x="2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CB27A-0888-4B38-8460-B2775F94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02B15A-6A1B-49C2-8202-9449D194F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EEF8FF-AA5C-4A45-939A-04DF09BB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D25-783C-47E1-910E-D115250A5C6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8F260-0888-41D1-A74D-E6ECAF44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7E0FB-823C-4A9C-8E99-E60EF3F1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04F9-E576-49CA-A506-9B258AB1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2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C5EA9-8674-4AF4-9171-7B27969E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EA2C90-D2D4-414F-8DDC-F6434C5BC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1CA45-83A1-4D74-9BFA-D029BABF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D25-783C-47E1-910E-D115250A5C6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26F60-4388-48DA-AC93-503AFE65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E595F-B917-4DCD-937B-83EF22DE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04F9-E576-49CA-A506-9B258AB1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1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B0ACFB-A6CF-4320-A862-731BFF9A5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D8A5D0-182B-4AB8-B675-D3701F084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C98D9-5C1C-4064-AAF9-6F739CB9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D25-783C-47E1-910E-D115250A5C6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CE861-5ED3-41CC-93C0-5B9C1FDF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85EDF-799B-4968-A608-DF7364FC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04F9-E576-49CA-A506-9B258AB1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5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C86BE-6556-4DD6-834C-97269D33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298C2-677D-4124-968E-4782AFFFA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E2B74-BCAF-4F4E-9182-72B3CD18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D25-783C-47E1-910E-D115250A5C6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2D7EA-A1C7-4FCF-90A5-25368103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E12A64-29C0-40CD-98C0-8BA62C6B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04F9-E576-49CA-A506-9B258AB1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3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8F517-CA25-4F50-89D8-826E2D91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7789F7-8A9A-4B56-BF00-D146E9F3D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7179C-DD17-4014-9612-4EC71604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D25-783C-47E1-910E-D115250A5C6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F6102-8859-46A2-87F4-35432096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94EDA-C0BE-4477-9F58-D9F18CA1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04F9-E576-49CA-A506-9B258AB1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5C57E-09AA-4BB6-9510-9B90FE7D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C8679-5AD1-4BEC-B111-8A8DD3073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AF32EF-DDCE-4B26-BAA0-842CDA4EE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5B4176-D520-4BF3-848A-B8B7ACC7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D25-783C-47E1-910E-D115250A5C6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C772B-E031-47B4-9EDF-9E4F0A7D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38679E-B5D5-4968-BEE6-6CE1AD5B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04F9-E576-49CA-A506-9B258AB1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7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0C2E2-A9BC-49DA-8D13-54AAB186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9D1AE4-A830-4ED5-8E4B-5BFC7A5D3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A970A3-9E16-4C8D-A2F5-2621A2FF9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EDDA22-7093-4B37-BDBE-57AA509E5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779843-0733-4FF9-B9C2-5CBCA83D0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3280F4-1A39-4829-A1B7-9ECAAE43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D25-783C-47E1-910E-D115250A5C6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FA49D1-4190-4CC2-91D2-315B9816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46B9B-C36F-4F21-A03E-189A1853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04F9-E576-49CA-A506-9B258AB1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6A3FA-CC6F-4656-95D9-D2CE42F0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2BBDE3-A03B-4364-9704-57ED6168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D25-783C-47E1-910E-D115250A5C6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75E16A-998A-4E01-A2CE-7B1C4FE2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52D293-3776-4DDE-85C9-B9F6A540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04F9-E576-49CA-A506-9B258AB1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6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B56DC1-5B02-400D-A4B1-98FD985E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D25-783C-47E1-910E-D115250A5C6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F91495-C426-4700-AFEA-FA0E406C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DB8ACB-AC04-4648-8A5C-C891F396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04F9-E576-49CA-A506-9B258AB1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885B4-7073-4581-8273-C04E88AF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BC43E-95F5-4767-9B30-AB0E904C0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ACC3D-3B7A-4DBA-B2FD-B3AF30317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56AEF2-7711-40BE-9600-00B8C840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D25-783C-47E1-910E-D115250A5C6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E48A2F-6DA9-49C1-A000-37581E40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1AA0C6-D787-4289-A82A-26B6D41A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04F9-E576-49CA-A506-9B258AB1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3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58F9C-0C1F-4AC1-AE90-4F85E355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041A0-BE3D-48EE-A40E-E962131B1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D843D4-B98B-4B96-87EA-7A85049A4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14B9F-2BCE-42C1-8665-624DDB1C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D25-783C-47E1-910E-D115250A5C6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64D10D-521D-4B85-B56A-19A483E7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63FE8-2E90-4FA7-8A34-FFA1EEE93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04F9-E576-49CA-A506-9B258AB1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3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3BEDF2-95A8-4359-ABF6-C6E4935E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76C03C-D6B4-4E65-BC71-4BDC58D57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54342-6CB1-4527-9D9E-AB254E402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D4D25-783C-47E1-910E-D115250A5C6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18932C-AD47-4B4B-981B-08CE546F6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1A8EF-C6CA-46D0-A49C-8BB6CDC27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404F9-E576-49CA-A506-9B258AB1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9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9307653-8951-43C9-9B90-AC9B4A78B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73" y="320247"/>
            <a:ext cx="5004268" cy="51095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551F5C-E6F5-4BCF-8522-A99C1E39F98F}"/>
              </a:ext>
            </a:extLst>
          </p:cNvPr>
          <p:cNvSpPr txBox="1"/>
          <p:nvPr/>
        </p:nvSpPr>
        <p:spPr>
          <a:xfrm>
            <a:off x="6949441" y="538349"/>
            <a:ext cx="500426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 * 17</a:t>
            </a:r>
          </a:p>
          <a:p>
            <a:r>
              <a:rPr lang="ko-KR" altLang="en-US" dirty="0"/>
              <a:t>최대수 </a:t>
            </a:r>
            <a:r>
              <a:rPr lang="en-US" altLang="ko-KR" dirty="0"/>
              <a:t>N</a:t>
            </a:r>
            <a:r>
              <a:rPr lang="ko-KR" altLang="en-US" dirty="0"/>
              <a:t>이라 하면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두 줄이 비긴 했지만</a:t>
            </a:r>
            <a:r>
              <a:rPr lang="en-US" altLang="ko-KR" dirty="0"/>
              <a:t>, </a:t>
            </a:r>
            <a:r>
              <a:rPr lang="ko-KR" altLang="en-US" dirty="0"/>
              <a:t>어쨌든 </a:t>
            </a:r>
            <a:r>
              <a:rPr lang="en-US" altLang="ko-KR" dirty="0"/>
              <a:t>N * 3N = 3N^2</a:t>
            </a:r>
            <a:r>
              <a:rPr lang="ko-KR" altLang="en-US" dirty="0"/>
              <a:t>보다 큰 줄이 있어야 하므로</a:t>
            </a:r>
            <a:endParaRPr lang="en-US" altLang="ko-KR" dirty="0"/>
          </a:p>
          <a:p>
            <a:r>
              <a:rPr lang="ko-KR" altLang="en-US" dirty="0"/>
              <a:t>최대인 </a:t>
            </a:r>
            <a:r>
              <a:rPr lang="en-US" altLang="ko-KR" dirty="0"/>
              <a:t>49</a:t>
            </a:r>
            <a:r>
              <a:rPr lang="ko-KR" altLang="en-US" dirty="0"/>
              <a:t>로 확인하면 </a:t>
            </a:r>
            <a:r>
              <a:rPr lang="en-US" altLang="ko-KR" dirty="0"/>
              <a:t>N</a:t>
            </a:r>
            <a:r>
              <a:rPr lang="ko-KR" altLang="en-US" dirty="0"/>
              <a:t>은 커봐야 </a:t>
            </a:r>
            <a:r>
              <a:rPr lang="en-US" altLang="ko-KR" dirty="0"/>
              <a:t>4.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4</a:t>
            </a:r>
            <a:r>
              <a:rPr lang="ko-KR" altLang="en-US" dirty="0"/>
              <a:t>라면</a:t>
            </a:r>
            <a:r>
              <a:rPr lang="en-US" altLang="ko-KR" dirty="0"/>
              <a:t>, </a:t>
            </a:r>
            <a:r>
              <a:rPr lang="ko-KR" altLang="en-US" dirty="0"/>
              <a:t>옆줄도 </a:t>
            </a:r>
            <a:r>
              <a:rPr lang="en-US" altLang="ko-KR" dirty="0"/>
              <a:t>3*4^2=48 </a:t>
            </a:r>
            <a:r>
              <a:rPr lang="ko-KR" altLang="en-US" dirty="0"/>
              <a:t>이상인 옆줄이 있어야 하지만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N&lt;=3.</a:t>
            </a:r>
          </a:p>
          <a:p>
            <a:r>
              <a:rPr lang="en-US" dirty="0"/>
              <a:t>49 = 3 * 15 + 2 * 2</a:t>
            </a:r>
            <a:r>
              <a:rPr lang="ko-KR" altLang="en-US" dirty="0"/>
              <a:t>만 가능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N=3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49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2 / 15</a:t>
            </a:r>
            <a:r>
              <a:rPr lang="ko-KR" altLang="en-US" dirty="0"/>
              <a:t>개의 </a:t>
            </a:r>
            <a:r>
              <a:rPr lang="en-US" altLang="ko-KR" dirty="0"/>
              <a:t>3</a:t>
            </a:r>
            <a:r>
              <a:rPr lang="ko-KR" altLang="en-US" dirty="0"/>
              <a:t>으로 끊겨야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작은 묶음은 크기 </a:t>
            </a:r>
            <a:r>
              <a:rPr lang="en-US" altLang="ko-KR" dirty="0"/>
              <a:t>8</a:t>
            </a:r>
            <a:r>
              <a:rPr lang="ko-KR" altLang="en-US" dirty="0"/>
              <a:t>인 게 </a:t>
            </a:r>
            <a:r>
              <a:rPr lang="en-US" altLang="ko-KR" dirty="0"/>
              <a:t>(</a:t>
            </a:r>
            <a:r>
              <a:rPr lang="ko-KR" altLang="en-US" dirty="0"/>
              <a:t>넷</a:t>
            </a:r>
            <a:r>
              <a:rPr lang="en-US" altLang="ko-KR" dirty="0"/>
              <a:t>)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ko-KR" altLang="en-US" dirty="0" err="1"/>
              <a:t>묶음값은</a:t>
            </a:r>
            <a:r>
              <a:rPr lang="ko-KR" altLang="en-US" dirty="0"/>
              <a:t> 최대 </a:t>
            </a:r>
            <a:r>
              <a:rPr lang="en-US" altLang="ko-KR" dirty="0"/>
              <a:t>24.</a:t>
            </a:r>
          </a:p>
          <a:p>
            <a:endParaRPr lang="en-US" altLang="ko-KR" dirty="0"/>
          </a:p>
          <a:p>
            <a:r>
              <a:rPr lang="en-US" altLang="ko-KR" dirty="0"/>
              <a:t>20</a:t>
            </a:r>
            <a:r>
              <a:rPr lang="ko-KR" altLang="en-US" dirty="0"/>
              <a:t>묶음이고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열의 합 </a:t>
            </a:r>
            <a:r>
              <a:rPr lang="en-US" altLang="ko-KR" dirty="0"/>
              <a:t>441, </a:t>
            </a:r>
            <a:r>
              <a:rPr lang="ko-KR" altLang="en-US" dirty="0"/>
              <a:t>행의 합 </a:t>
            </a:r>
            <a:r>
              <a:rPr lang="en-US" altLang="ko-KR" dirty="0"/>
              <a:t>458</a:t>
            </a:r>
            <a:r>
              <a:rPr lang="ko-KR" altLang="en-US" dirty="0"/>
              <a:t>이므로</a:t>
            </a:r>
            <a:endParaRPr lang="en-US" altLang="ko-KR" dirty="0"/>
          </a:p>
          <a:p>
            <a:r>
              <a:rPr lang="ko-KR" altLang="en-US" dirty="0" err="1"/>
              <a:t>묶음값</a:t>
            </a:r>
            <a:r>
              <a:rPr lang="ko-KR" altLang="en-US" dirty="0"/>
              <a:t> 최대인 </a:t>
            </a:r>
            <a:r>
              <a:rPr lang="en-US" altLang="ko-KR" dirty="0"/>
              <a:t>24 </a:t>
            </a:r>
            <a:r>
              <a:rPr lang="ko-KR" altLang="en-US" dirty="0"/>
              <a:t>에 </a:t>
            </a:r>
            <a:r>
              <a:rPr lang="en-US" altLang="ko-KR" dirty="0"/>
              <a:t>20 </a:t>
            </a:r>
            <a:r>
              <a:rPr lang="ko-KR" altLang="en-US" dirty="0"/>
              <a:t>곱하면 </a:t>
            </a:r>
            <a:r>
              <a:rPr lang="en-US" altLang="ko-KR" dirty="0"/>
              <a:t>480.</a:t>
            </a:r>
          </a:p>
          <a:p>
            <a:r>
              <a:rPr lang="ko-KR" altLang="en-US" dirty="0" err="1"/>
              <a:t>묶음값</a:t>
            </a:r>
            <a:r>
              <a:rPr lang="ko-KR" altLang="en-US" dirty="0"/>
              <a:t> 최소는 </a:t>
            </a:r>
            <a:r>
              <a:rPr lang="en-US" altLang="ko-KR" dirty="0"/>
              <a:t>23</a:t>
            </a:r>
            <a:r>
              <a:rPr lang="ko-KR" altLang="en-US" dirty="0"/>
              <a:t>인데 그렇다면 </a:t>
            </a:r>
            <a:r>
              <a:rPr lang="ko-KR" altLang="en-US" dirty="0" err="1"/>
              <a:t>값빈</a:t>
            </a:r>
            <a:r>
              <a:rPr lang="ko-KR" altLang="en-US" dirty="0"/>
              <a:t> 행이 </a:t>
            </a:r>
            <a:r>
              <a:rPr lang="en-US" altLang="ko-KR" dirty="0"/>
              <a:t>2</a:t>
            </a:r>
            <a:r>
              <a:rPr lang="ko-KR" altLang="en-US" dirty="0"/>
              <a:t>여야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1</a:t>
            </a:r>
            <a:r>
              <a:rPr lang="ko-KR" altLang="en-US" dirty="0" err="1"/>
              <a:t>짜리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칸만 들어갔다는 건데</a:t>
            </a:r>
            <a:r>
              <a:rPr lang="en-US" altLang="ko-KR" dirty="0"/>
              <a:t>,</a:t>
            </a:r>
            <a:r>
              <a:rPr lang="ko-KR" altLang="en-US" dirty="0"/>
              <a:t> 이 행이</a:t>
            </a:r>
            <a:r>
              <a:rPr lang="en-US" altLang="ko-KR" dirty="0"/>
              <a:t> </a:t>
            </a:r>
            <a:r>
              <a:rPr lang="ko-KR" altLang="en-US" dirty="0"/>
              <a:t>크기</a:t>
            </a:r>
            <a:r>
              <a:rPr lang="en-US" altLang="ko-KR" dirty="0"/>
              <a:t>8</a:t>
            </a:r>
            <a:r>
              <a:rPr lang="ko-KR" altLang="en-US" dirty="0"/>
              <a:t>인 묶음을 거치므로</a:t>
            </a:r>
            <a:r>
              <a:rPr lang="en-US" altLang="ko-KR" dirty="0"/>
              <a:t>, 23</a:t>
            </a:r>
            <a:r>
              <a:rPr lang="ko-KR" altLang="en-US" dirty="0"/>
              <a:t>이 되긴 불가능하다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ko-KR" altLang="en-US" dirty="0" err="1"/>
              <a:t>묶음값은</a:t>
            </a:r>
            <a:r>
              <a:rPr lang="ko-KR" altLang="en-US" dirty="0"/>
              <a:t> </a:t>
            </a:r>
            <a:r>
              <a:rPr lang="en-US" altLang="ko-KR" dirty="0"/>
              <a:t>24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빈 행</a:t>
            </a:r>
            <a:r>
              <a:rPr lang="en-US" altLang="ko-KR" dirty="0"/>
              <a:t>, </a:t>
            </a:r>
            <a:r>
              <a:rPr lang="ko-KR" altLang="en-US" dirty="0" err="1"/>
              <a:t>렬값을</a:t>
            </a:r>
            <a:r>
              <a:rPr lang="ko-KR" altLang="en-US" dirty="0"/>
              <a:t> 알았다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ko-KR" altLang="en-US" dirty="0" err="1"/>
              <a:t>작은묶음에</a:t>
            </a:r>
            <a:r>
              <a:rPr lang="ko-KR" altLang="en-US" dirty="0"/>
              <a:t> 모조리 </a:t>
            </a:r>
            <a:r>
              <a:rPr lang="en-US" altLang="ko-KR" dirty="0"/>
              <a:t>3</a:t>
            </a:r>
            <a:r>
              <a:rPr lang="ko-KR" altLang="en-US" dirty="0"/>
              <a:t>을 채울 수 있다</a:t>
            </a:r>
            <a:r>
              <a:rPr lang="en-US" altLang="ko-KR" dirty="0"/>
              <a:t>.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BC53CC9-1CA8-42D7-A707-C15597351818}"/>
              </a:ext>
            </a:extLst>
          </p:cNvPr>
          <p:cNvSpPr/>
          <p:nvPr/>
        </p:nvSpPr>
        <p:spPr>
          <a:xfrm>
            <a:off x="2798283" y="1428206"/>
            <a:ext cx="1382617" cy="12433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A3FB78B-9F76-4862-B771-003364C52E98}"/>
              </a:ext>
            </a:extLst>
          </p:cNvPr>
          <p:cNvSpPr/>
          <p:nvPr/>
        </p:nvSpPr>
        <p:spPr>
          <a:xfrm>
            <a:off x="3321584" y="1052111"/>
            <a:ext cx="1597447" cy="116778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50E38F9-226D-45D0-88A6-CB97EF8CB20F}"/>
              </a:ext>
            </a:extLst>
          </p:cNvPr>
          <p:cNvSpPr/>
          <p:nvPr/>
        </p:nvSpPr>
        <p:spPr>
          <a:xfrm>
            <a:off x="4235286" y="2544895"/>
            <a:ext cx="1860714" cy="163049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D0CEC0F-DE1A-4186-9399-25F7FC133078}"/>
              </a:ext>
            </a:extLst>
          </p:cNvPr>
          <p:cNvSpPr/>
          <p:nvPr/>
        </p:nvSpPr>
        <p:spPr>
          <a:xfrm>
            <a:off x="4035845" y="3357392"/>
            <a:ext cx="1382618" cy="128071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221FC6-40F1-4D61-997A-6F4B8BABFC21}"/>
              </a:ext>
            </a:extLst>
          </p:cNvPr>
          <p:cNvSpPr/>
          <p:nvPr/>
        </p:nvSpPr>
        <p:spPr>
          <a:xfrm>
            <a:off x="1951795" y="173502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39</a:t>
            </a:r>
            <a:endParaRPr 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0C4729-5D62-41BC-B4EA-BA90B5D4B298}"/>
              </a:ext>
            </a:extLst>
          </p:cNvPr>
          <p:cNvSpPr/>
          <p:nvPr/>
        </p:nvSpPr>
        <p:spPr>
          <a:xfrm>
            <a:off x="5209111" y="508126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DB3FF3-F9F3-43FA-81D3-47011B078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396" y="189183"/>
            <a:ext cx="5213618" cy="532157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9221FC6-40F1-4D61-997A-6F4B8BABFC21}"/>
              </a:ext>
            </a:extLst>
          </p:cNvPr>
          <p:cNvSpPr/>
          <p:nvPr/>
        </p:nvSpPr>
        <p:spPr>
          <a:xfrm>
            <a:off x="1951795" y="173502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39</a:t>
            </a:r>
            <a:endParaRPr 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0C4729-5D62-41BC-B4EA-BA90B5D4B298}"/>
              </a:ext>
            </a:extLst>
          </p:cNvPr>
          <p:cNvSpPr/>
          <p:nvPr/>
        </p:nvSpPr>
        <p:spPr>
          <a:xfrm>
            <a:off x="5209111" y="508126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DDA01-7F23-4630-83F5-C3A58112EEF0}"/>
              </a:ext>
            </a:extLst>
          </p:cNvPr>
          <p:cNvSpPr txBox="1"/>
          <p:nvPr/>
        </p:nvSpPr>
        <p:spPr>
          <a:xfrm>
            <a:off x="6949441" y="538349"/>
            <a:ext cx="5004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49 = 3 </a:t>
            </a:r>
            <a:r>
              <a:rPr lang="ko-KR" altLang="en-US" dirty="0"/>
              <a:t>블록이 </a:t>
            </a:r>
            <a:r>
              <a:rPr lang="en-US" altLang="ko-KR" dirty="0"/>
              <a:t>5</a:t>
            </a:r>
            <a:r>
              <a:rPr lang="ko-KR" altLang="en-US" dirty="0"/>
              <a:t>개 </a:t>
            </a:r>
            <a:r>
              <a:rPr lang="en-US" altLang="ko-KR" dirty="0"/>
              <a:t>2</a:t>
            </a:r>
            <a:r>
              <a:rPr lang="ko-KR" altLang="en-US" dirty="0" err="1"/>
              <a:t>블럭이</a:t>
            </a:r>
            <a:r>
              <a:rPr lang="ko-KR" altLang="en-US" dirty="0"/>
              <a:t> 하나이므로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2 3 3 3 3 3 </a:t>
            </a:r>
            <a:r>
              <a:rPr lang="ko-KR" altLang="en-US" dirty="0"/>
              <a:t>을 배치하는 문제인데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이미 칠해진 것들을 바탕으로</a:t>
            </a:r>
            <a:r>
              <a:rPr lang="en-US" altLang="ko-KR" dirty="0"/>
              <a:t>, </a:t>
            </a:r>
            <a:r>
              <a:rPr lang="ko-KR" altLang="en-US" dirty="0"/>
              <a:t>어떻게 끊길지를 보고 추가로 칠할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756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F0DC1E-4CD2-4CD5-B6FC-B3C2791311C7}"/>
              </a:ext>
            </a:extLst>
          </p:cNvPr>
          <p:cNvSpPr txBox="1"/>
          <p:nvPr/>
        </p:nvSpPr>
        <p:spPr>
          <a:xfrm>
            <a:off x="3276670" y="329630"/>
            <a:ext cx="50042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블록은 </a:t>
            </a:r>
            <a:r>
              <a:rPr lang="en-US" altLang="ko-KR" dirty="0"/>
              <a:t>3 * 9 * 5 = 135</a:t>
            </a:r>
            <a:r>
              <a:rPr lang="ko-KR" altLang="en-US" dirty="0"/>
              <a:t>짜리이므로</a:t>
            </a:r>
            <a:endParaRPr lang="en-US" altLang="ko-KR" dirty="0"/>
          </a:p>
          <a:p>
            <a:r>
              <a:rPr lang="en-US" altLang="ko-KR" dirty="0"/>
              <a:t>480</a:t>
            </a:r>
            <a:r>
              <a:rPr lang="ko-KR" altLang="en-US" dirty="0"/>
              <a:t>에는 최대 </a:t>
            </a:r>
            <a:r>
              <a:rPr lang="en-US" altLang="ko-KR" dirty="0"/>
              <a:t>3</a:t>
            </a:r>
            <a:r>
              <a:rPr lang="ko-KR" altLang="en-US" dirty="0"/>
              <a:t>개 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135 * 3 = 405</a:t>
            </a:r>
            <a:r>
              <a:rPr lang="ko-KR" altLang="en-US" dirty="0"/>
              <a:t>이므로 </a:t>
            </a:r>
            <a:r>
              <a:rPr lang="en-US" altLang="ko-KR" dirty="0"/>
              <a:t>75</a:t>
            </a:r>
            <a:r>
              <a:rPr lang="ko-KR" altLang="en-US" dirty="0"/>
              <a:t>가 남는다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블록은 </a:t>
            </a:r>
            <a:r>
              <a:rPr lang="en-US" altLang="ko-KR" dirty="0"/>
              <a:t>2 * 4 * 5 = 40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블록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2</a:t>
            </a:r>
            <a:r>
              <a:rPr lang="ko-KR" altLang="en-US" dirty="0"/>
              <a:t>블록 하나</a:t>
            </a:r>
            <a:r>
              <a:rPr lang="en-US" altLang="ko-KR" dirty="0"/>
              <a:t>, 1</a:t>
            </a:r>
            <a:r>
              <a:rPr lang="ko-KR" altLang="en-US" dirty="0"/>
              <a:t>블록 </a:t>
            </a:r>
            <a:r>
              <a:rPr lang="en-US" altLang="ko-KR" dirty="0"/>
              <a:t>3</a:t>
            </a:r>
            <a:r>
              <a:rPr lang="ko-KR" altLang="en-US" dirty="0"/>
              <a:t>개가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이걸 </a:t>
            </a:r>
            <a:r>
              <a:rPr lang="en-US" altLang="ko-KR" dirty="0"/>
              <a:t>(3, 1, 3)</a:t>
            </a:r>
            <a:r>
              <a:rPr lang="ko-KR" altLang="en-US" dirty="0"/>
              <a:t>로 표기하자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3, 1, 3</a:t>
            </a:r>
          </a:p>
          <a:p>
            <a:r>
              <a:rPr lang="en-US" altLang="ko-KR" dirty="0"/>
              <a:t>3, 0, 15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블록이 없는 행</a:t>
            </a:r>
            <a:r>
              <a:rPr lang="en-US" altLang="ko-KR" dirty="0"/>
              <a:t>/</a:t>
            </a:r>
            <a:r>
              <a:rPr lang="ko-KR" altLang="en-US" dirty="0" err="1"/>
              <a:t>렬은</a:t>
            </a:r>
            <a:r>
              <a:rPr lang="ko-KR" altLang="en-US" dirty="0"/>
              <a:t> 최대 </a:t>
            </a:r>
            <a:r>
              <a:rPr lang="en-US" altLang="ko-KR" dirty="0"/>
              <a:t>34</a:t>
            </a:r>
            <a:r>
              <a:rPr lang="ko-KR" altLang="en-US" dirty="0"/>
              <a:t>이므로</a:t>
            </a:r>
            <a:endParaRPr lang="en-US" altLang="ko-KR" dirty="0"/>
          </a:p>
          <a:p>
            <a:r>
              <a:rPr lang="ko-KR" altLang="en-US" dirty="0"/>
              <a:t>역으로 </a:t>
            </a:r>
            <a:r>
              <a:rPr lang="en-US" altLang="ko-KR" dirty="0"/>
              <a:t>35 </a:t>
            </a:r>
            <a:r>
              <a:rPr lang="ko-KR" altLang="en-US" dirty="0"/>
              <a:t>이상의 행</a:t>
            </a:r>
            <a:r>
              <a:rPr lang="en-US" altLang="ko-KR" dirty="0"/>
              <a:t>/</a:t>
            </a:r>
            <a:r>
              <a:rPr lang="ko-KR" altLang="en-US" dirty="0" err="1"/>
              <a:t>렬은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블록이 지난다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아쉽게도 이미 다 지나고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대충 </a:t>
            </a:r>
            <a:r>
              <a:rPr lang="en-US" altLang="ko-KR" dirty="0"/>
              <a:t>3</a:t>
            </a:r>
            <a:r>
              <a:rPr lang="ko-KR" altLang="en-US" dirty="0"/>
              <a:t>블록 </a:t>
            </a:r>
            <a:r>
              <a:rPr lang="en-US" altLang="ko-KR" dirty="0"/>
              <a:t>2</a:t>
            </a:r>
            <a:r>
              <a:rPr lang="ko-KR" altLang="en-US" dirty="0"/>
              <a:t>개를 예상해봤다</a:t>
            </a:r>
            <a:r>
              <a:rPr lang="en-US" altLang="ko-KR" dirty="0"/>
              <a:t>. </a:t>
            </a:r>
            <a:r>
              <a:rPr lang="ko-KR" altLang="en-US" dirty="0"/>
              <a:t>이러면 하나 더 놓을 수가 </a:t>
            </a:r>
            <a:r>
              <a:rPr lang="ko-KR" altLang="en-US" dirty="0" err="1"/>
              <a:t>없긴하다</a:t>
            </a:r>
            <a:r>
              <a:rPr lang="en-US" altLang="ko-KR" dirty="0"/>
              <a:t>. 480 – 270 = 210</a:t>
            </a:r>
          </a:p>
          <a:p>
            <a:r>
              <a:rPr lang="en-US" altLang="ko-KR" dirty="0"/>
              <a:t>43 = 3 * 9 + 2 * 8. </a:t>
            </a:r>
            <a:r>
              <a:rPr lang="ko-KR" altLang="en-US" dirty="0"/>
              <a:t>딱 </a:t>
            </a:r>
            <a:r>
              <a:rPr lang="en-US" altLang="ko-KR" dirty="0"/>
              <a:t>17 </a:t>
            </a:r>
            <a:r>
              <a:rPr lang="ko-KR" altLang="en-US" dirty="0"/>
              <a:t>되네</a:t>
            </a:r>
            <a:r>
              <a:rPr lang="en-US" altLang="ko-KR" dirty="0"/>
              <a:t>.. </a:t>
            </a:r>
          </a:p>
          <a:p>
            <a:r>
              <a:rPr lang="en-US" altLang="ko-KR" dirty="0"/>
              <a:t>39 = 3 * 9 + 2 * 6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6450FD0-3BF0-4D69-8A02-CBA7B338F5FD}"/>
              </a:ext>
            </a:extLst>
          </p:cNvPr>
          <p:cNvGrpSpPr/>
          <p:nvPr/>
        </p:nvGrpSpPr>
        <p:grpSpPr>
          <a:xfrm>
            <a:off x="151032" y="156332"/>
            <a:ext cx="3039429" cy="3102364"/>
            <a:chOff x="-127264" y="206027"/>
            <a:chExt cx="5213618" cy="532157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4137745-097D-44F1-8908-25496926B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27264" y="206027"/>
              <a:ext cx="5213618" cy="5321573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9221FC6-40F1-4D61-997A-6F4B8BABFC21}"/>
                </a:ext>
              </a:extLst>
            </p:cNvPr>
            <p:cNvSpPr/>
            <p:nvPr/>
          </p:nvSpPr>
          <p:spPr>
            <a:xfrm>
              <a:off x="-21386" y="1735023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39</a:t>
              </a:r>
              <a:endParaRPr 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80C4729-5D62-41BC-B4EA-BA90B5D4B298}"/>
                </a:ext>
              </a:extLst>
            </p:cNvPr>
            <p:cNvSpPr/>
            <p:nvPr/>
          </p:nvSpPr>
          <p:spPr>
            <a:xfrm>
              <a:off x="3235930" y="5081267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22</a:t>
              </a:r>
              <a:endParaRPr 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CB1C475-1E0A-4505-AEBC-3206D4A3D2F7}"/>
                </a:ext>
              </a:extLst>
            </p:cNvPr>
            <p:cNvGrpSpPr/>
            <p:nvPr/>
          </p:nvGrpSpPr>
          <p:grpSpPr>
            <a:xfrm>
              <a:off x="1702060" y="2633746"/>
              <a:ext cx="2465669" cy="2502870"/>
              <a:chOff x="3675241" y="2633746"/>
              <a:chExt cx="2465669" cy="250287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77DC031-3303-4395-BEE7-3E1CD40BB881}"/>
                  </a:ext>
                </a:extLst>
              </p:cNvPr>
              <p:cNvSpPr/>
              <p:nvPr/>
            </p:nvSpPr>
            <p:spPr>
              <a:xfrm>
                <a:off x="4475743" y="2633746"/>
                <a:ext cx="827773" cy="840974"/>
              </a:xfrm>
              <a:prstGeom prst="rect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75CE8C3-08CC-4B09-BE52-FF45DBEFAF0A}"/>
                  </a:ext>
                </a:extLst>
              </p:cNvPr>
              <p:cNvSpPr/>
              <p:nvPr/>
            </p:nvSpPr>
            <p:spPr>
              <a:xfrm>
                <a:off x="4475743" y="3465096"/>
                <a:ext cx="827773" cy="840974"/>
              </a:xfrm>
              <a:prstGeom prst="rect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E00B39D-701F-4774-9977-503A0AD042E0}"/>
                  </a:ext>
                </a:extLst>
              </p:cNvPr>
              <p:cNvSpPr/>
              <p:nvPr/>
            </p:nvSpPr>
            <p:spPr>
              <a:xfrm>
                <a:off x="4475743" y="4277994"/>
                <a:ext cx="827773" cy="840974"/>
              </a:xfrm>
              <a:prstGeom prst="rect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765BC2-0F40-49F3-B1B7-6C7BC703865C}"/>
                  </a:ext>
                </a:extLst>
              </p:cNvPr>
              <p:cNvSpPr/>
              <p:nvPr/>
            </p:nvSpPr>
            <p:spPr>
              <a:xfrm>
                <a:off x="5313137" y="3465096"/>
                <a:ext cx="827773" cy="840974"/>
              </a:xfrm>
              <a:prstGeom prst="rect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24A95C8-0715-46A4-BBC9-49EABF80C306}"/>
                  </a:ext>
                </a:extLst>
              </p:cNvPr>
              <p:cNvSpPr/>
              <p:nvPr/>
            </p:nvSpPr>
            <p:spPr>
              <a:xfrm>
                <a:off x="3675241" y="4295642"/>
                <a:ext cx="827773" cy="840974"/>
              </a:xfrm>
              <a:prstGeom prst="rect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729CFA-ED6D-47D3-9451-D9BCA84E8B12}"/>
                </a:ext>
              </a:extLst>
            </p:cNvPr>
            <p:cNvGrpSpPr/>
            <p:nvPr/>
          </p:nvGrpSpPr>
          <p:grpSpPr>
            <a:xfrm rot="16200000" flipH="1">
              <a:off x="325093" y="428463"/>
              <a:ext cx="2465669" cy="2502870"/>
              <a:chOff x="3675241" y="2633746"/>
              <a:chExt cx="2465669" cy="250287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8CF119A-C45A-41D0-9D30-D3EFA3860A96}"/>
                  </a:ext>
                </a:extLst>
              </p:cNvPr>
              <p:cNvSpPr/>
              <p:nvPr/>
            </p:nvSpPr>
            <p:spPr>
              <a:xfrm>
                <a:off x="4475743" y="2633746"/>
                <a:ext cx="827773" cy="840974"/>
              </a:xfrm>
              <a:prstGeom prst="rect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3519EADE-F557-4C2F-8D99-DD0FE59185EB}"/>
                  </a:ext>
                </a:extLst>
              </p:cNvPr>
              <p:cNvSpPr/>
              <p:nvPr/>
            </p:nvSpPr>
            <p:spPr>
              <a:xfrm>
                <a:off x="4475743" y="3465096"/>
                <a:ext cx="827773" cy="840974"/>
              </a:xfrm>
              <a:prstGeom prst="rect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9B0FE0A-47D1-4855-9E8E-04631267549F}"/>
                  </a:ext>
                </a:extLst>
              </p:cNvPr>
              <p:cNvSpPr/>
              <p:nvPr/>
            </p:nvSpPr>
            <p:spPr>
              <a:xfrm>
                <a:off x="4475743" y="4277994"/>
                <a:ext cx="827773" cy="840974"/>
              </a:xfrm>
              <a:prstGeom prst="rect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6E6EF5C4-1BC6-431E-9736-256584209A20}"/>
                  </a:ext>
                </a:extLst>
              </p:cNvPr>
              <p:cNvSpPr/>
              <p:nvPr/>
            </p:nvSpPr>
            <p:spPr>
              <a:xfrm>
                <a:off x="5313137" y="3465096"/>
                <a:ext cx="827773" cy="840974"/>
              </a:xfrm>
              <a:prstGeom prst="rect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12D40A3-93AE-46BB-897E-BEB936EEACDA}"/>
                  </a:ext>
                </a:extLst>
              </p:cNvPr>
              <p:cNvSpPr/>
              <p:nvPr/>
            </p:nvSpPr>
            <p:spPr>
              <a:xfrm>
                <a:off x="3675241" y="4295642"/>
                <a:ext cx="827773" cy="840974"/>
              </a:xfrm>
              <a:prstGeom prst="rect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51FA60-01DA-4F92-87F3-2EA2FB55E235}"/>
              </a:ext>
            </a:extLst>
          </p:cNvPr>
          <p:cNvSpPr/>
          <p:nvPr/>
        </p:nvSpPr>
        <p:spPr>
          <a:xfrm>
            <a:off x="7930480" y="438681"/>
            <a:ext cx="41853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2, 5, 2?</a:t>
            </a:r>
          </a:p>
          <a:p>
            <a:r>
              <a:rPr lang="ko-KR" altLang="en-US" dirty="0"/>
              <a:t>열을 보자</a:t>
            </a:r>
            <a:r>
              <a:rPr lang="en-US" altLang="ko-KR" dirty="0"/>
              <a:t>. 20 = 3 * 6 + 1 * 2</a:t>
            </a:r>
            <a:r>
              <a:rPr lang="ko-KR" altLang="en-US" dirty="0"/>
              <a:t>이고 </a:t>
            </a:r>
            <a:r>
              <a:rPr lang="en-US" altLang="ko-KR" dirty="0"/>
              <a:t>14 – 9 , 22 – 9 </a:t>
            </a:r>
            <a:r>
              <a:rPr lang="ko-KR" altLang="en-US" dirty="0"/>
              <a:t>가 홀수이므로 불가능하다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2, 4, 10? </a:t>
            </a:r>
            <a:r>
              <a:rPr lang="ko-KR" altLang="en-US" dirty="0"/>
              <a:t>이거라고 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24 </a:t>
            </a:r>
            <a:r>
              <a:rPr lang="ko-KR" altLang="en-US" dirty="0"/>
              <a:t>채운 그룹의 나머지는 검게 칠했다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170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E916DA4-E733-4BF3-9912-AA1243D0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1" y="438013"/>
            <a:ext cx="5213618" cy="53215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09A63C-528F-479E-BB1B-207D8FBB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972" y="692548"/>
            <a:ext cx="1245695" cy="16040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8C463A4-D09F-4AEA-B8F0-FEA7682BE817}"/>
              </a:ext>
            </a:extLst>
          </p:cNvPr>
          <p:cNvSpPr/>
          <p:nvPr/>
        </p:nvSpPr>
        <p:spPr>
          <a:xfrm>
            <a:off x="7153297" y="692548"/>
            <a:ext cx="24817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 그룹은 </a:t>
            </a:r>
            <a:r>
              <a:rPr lang="en-US" altLang="ko-KR" dirty="0"/>
              <a:t>4</a:t>
            </a:r>
            <a:r>
              <a:rPr lang="ko-KR" altLang="en-US" dirty="0"/>
              <a:t> 남았다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4</a:t>
            </a:r>
            <a:r>
              <a:rPr lang="ko-KR" altLang="en-US" dirty="0" err="1"/>
              <a:t>개면은</a:t>
            </a:r>
            <a:r>
              <a:rPr lang="ko-KR" altLang="en-US" dirty="0"/>
              <a:t> 안 맞는다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2 2</a:t>
            </a:r>
            <a:r>
              <a:rPr lang="ko-KR" altLang="en-US" dirty="0"/>
              <a:t>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68ECC3-4C86-4482-AE5C-2730E668A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972" y="2382010"/>
            <a:ext cx="1601295" cy="14317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3AE2DE-93F1-4A09-BEE7-64B478325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5035" y="2206533"/>
            <a:ext cx="1581480" cy="177382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05F9045-6C1A-47B4-84E9-4B7CF8A9B115}"/>
              </a:ext>
            </a:extLst>
          </p:cNvPr>
          <p:cNvSpPr/>
          <p:nvPr/>
        </p:nvSpPr>
        <p:spPr>
          <a:xfrm>
            <a:off x="7363049" y="2981868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3478F4-7386-45AE-B9F8-1B2DFFDC4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5748" y="4147492"/>
            <a:ext cx="2539378" cy="184370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3A18F5-ACFD-49AA-B8B2-1E2B1D49A963}"/>
              </a:ext>
            </a:extLst>
          </p:cNvPr>
          <p:cNvSpPr/>
          <p:nvPr/>
        </p:nvSpPr>
        <p:spPr>
          <a:xfrm>
            <a:off x="9626430" y="3980354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 </a:t>
            </a:r>
            <a:r>
              <a:rPr lang="ko-KR" altLang="en-US" dirty="0" err="1"/>
              <a:t>삐죽때문에</a:t>
            </a:r>
            <a:r>
              <a:rPr lang="ko-KR" altLang="en-US" dirty="0"/>
              <a:t> 불가능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91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3AE05176-720E-4765-8BBD-28E1EB6DA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8" y="549132"/>
            <a:ext cx="5429529" cy="5556536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C728552E-0DD8-438B-BFBF-6FE73028A52C}"/>
              </a:ext>
            </a:extLst>
          </p:cNvPr>
          <p:cNvGrpSpPr/>
          <p:nvPr/>
        </p:nvGrpSpPr>
        <p:grpSpPr>
          <a:xfrm rot="16200000" flipH="1">
            <a:off x="6468416" y="1158076"/>
            <a:ext cx="1437433" cy="1459120"/>
            <a:chOff x="3675241" y="2633746"/>
            <a:chExt cx="2465669" cy="250287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F043CEF-62E7-4AD1-931E-BE842219FC02}"/>
                </a:ext>
              </a:extLst>
            </p:cNvPr>
            <p:cNvSpPr/>
            <p:nvPr/>
          </p:nvSpPr>
          <p:spPr>
            <a:xfrm>
              <a:off x="4475743" y="2633746"/>
              <a:ext cx="827773" cy="840974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4F35752-59FB-41F5-AAAA-434893B1D18A}"/>
                </a:ext>
              </a:extLst>
            </p:cNvPr>
            <p:cNvSpPr/>
            <p:nvPr/>
          </p:nvSpPr>
          <p:spPr>
            <a:xfrm>
              <a:off x="4475743" y="3465096"/>
              <a:ext cx="827773" cy="840974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B05F091-8514-4ABB-8399-5552D478491F}"/>
                </a:ext>
              </a:extLst>
            </p:cNvPr>
            <p:cNvSpPr/>
            <p:nvPr/>
          </p:nvSpPr>
          <p:spPr>
            <a:xfrm>
              <a:off x="4475743" y="4277994"/>
              <a:ext cx="827773" cy="840974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30C01EF-13DE-400E-9741-F1A1A36614AD}"/>
                </a:ext>
              </a:extLst>
            </p:cNvPr>
            <p:cNvSpPr/>
            <p:nvPr/>
          </p:nvSpPr>
          <p:spPr>
            <a:xfrm>
              <a:off x="5313137" y="3465096"/>
              <a:ext cx="827773" cy="840974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329D210-960B-405A-9E25-0F0965DA75B7}"/>
                </a:ext>
              </a:extLst>
            </p:cNvPr>
            <p:cNvSpPr/>
            <p:nvPr/>
          </p:nvSpPr>
          <p:spPr>
            <a:xfrm>
              <a:off x="3675241" y="4295642"/>
              <a:ext cx="827773" cy="840974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0E8695B-5A15-49DD-B4FA-371353B3CA54}"/>
              </a:ext>
            </a:extLst>
          </p:cNvPr>
          <p:cNvGrpSpPr/>
          <p:nvPr/>
        </p:nvGrpSpPr>
        <p:grpSpPr>
          <a:xfrm rot="5400000">
            <a:off x="8231852" y="1147322"/>
            <a:ext cx="1437433" cy="1459120"/>
            <a:chOff x="3675241" y="2633746"/>
            <a:chExt cx="2465669" cy="250287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B10623D-9EAD-44DB-9F90-4EFCE93A73D4}"/>
                </a:ext>
              </a:extLst>
            </p:cNvPr>
            <p:cNvSpPr/>
            <p:nvPr/>
          </p:nvSpPr>
          <p:spPr>
            <a:xfrm>
              <a:off x="4475743" y="2633746"/>
              <a:ext cx="827773" cy="840974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FD8DDD8-59D7-4AF0-905A-B379E53F2F4C}"/>
                </a:ext>
              </a:extLst>
            </p:cNvPr>
            <p:cNvSpPr/>
            <p:nvPr/>
          </p:nvSpPr>
          <p:spPr>
            <a:xfrm>
              <a:off x="4475743" y="3465096"/>
              <a:ext cx="827773" cy="840974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BF36411-1D02-4E02-91FF-B602713E928C}"/>
                </a:ext>
              </a:extLst>
            </p:cNvPr>
            <p:cNvSpPr/>
            <p:nvPr/>
          </p:nvSpPr>
          <p:spPr>
            <a:xfrm>
              <a:off x="4475743" y="4277994"/>
              <a:ext cx="827773" cy="840974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08CFD9D-85AD-48D3-A0A2-E4616AB29EE6}"/>
                </a:ext>
              </a:extLst>
            </p:cNvPr>
            <p:cNvSpPr/>
            <p:nvPr/>
          </p:nvSpPr>
          <p:spPr>
            <a:xfrm>
              <a:off x="5313137" y="3465096"/>
              <a:ext cx="827773" cy="840974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9F6C29E-443E-4417-91C8-91B202BD3A2E}"/>
                </a:ext>
              </a:extLst>
            </p:cNvPr>
            <p:cNvSpPr/>
            <p:nvPr/>
          </p:nvSpPr>
          <p:spPr>
            <a:xfrm>
              <a:off x="3675241" y="4295642"/>
              <a:ext cx="827773" cy="840974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F1F27BB-01C6-40BC-B1EF-4611FB3C09C9}"/>
              </a:ext>
            </a:extLst>
          </p:cNvPr>
          <p:cNvGrpSpPr/>
          <p:nvPr/>
        </p:nvGrpSpPr>
        <p:grpSpPr>
          <a:xfrm rot="16200000">
            <a:off x="3814653" y="4817641"/>
            <a:ext cx="873833" cy="887017"/>
            <a:chOff x="3675241" y="2633746"/>
            <a:chExt cx="2465669" cy="250287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7926C0C-9512-4589-90AA-36A38F6E9801}"/>
                </a:ext>
              </a:extLst>
            </p:cNvPr>
            <p:cNvSpPr/>
            <p:nvPr/>
          </p:nvSpPr>
          <p:spPr>
            <a:xfrm>
              <a:off x="4475743" y="2633746"/>
              <a:ext cx="827773" cy="840974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C252297-C7C1-42BE-8733-E3B55B5D775A}"/>
                </a:ext>
              </a:extLst>
            </p:cNvPr>
            <p:cNvSpPr/>
            <p:nvPr/>
          </p:nvSpPr>
          <p:spPr>
            <a:xfrm>
              <a:off x="4475743" y="3465096"/>
              <a:ext cx="827773" cy="840974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B739781-D2AA-4F66-91E2-EADC096DF3A8}"/>
                </a:ext>
              </a:extLst>
            </p:cNvPr>
            <p:cNvSpPr/>
            <p:nvPr/>
          </p:nvSpPr>
          <p:spPr>
            <a:xfrm>
              <a:off x="4475743" y="4277994"/>
              <a:ext cx="827773" cy="840974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503E12E-0CE6-424A-8260-BA336B991508}"/>
                </a:ext>
              </a:extLst>
            </p:cNvPr>
            <p:cNvSpPr/>
            <p:nvPr/>
          </p:nvSpPr>
          <p:spPr>
            <a:xfrm>
              <a:off x="5313137" y="3465096"/>
              <a:ext cx="827773" cy="840974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FA52AC6-BD35-4084-8505-D00FE878A334}"/>
                </a:ext>
              </a:extLst>
            </p:cNvPr>
            <p:cNvSpPr/>
            <p:nvPr/>
          </p:nvSpPr>
          <p:spPr>
            <a:xfrm>
              <a:off x="3675241" y="4295642"/>
              <a:ext cx="827773" cy="840974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970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5D2663A-1113-4F80-9AED-2E7D5F30C232}"/>
              </a:ext>
            </a:extLst>
          </p:cNvPr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좌상단</a:t>
            </a:r>
            <a:r>
              <a:rPr lang="ko-KR" altLang="en-US" dirty="0"/>
              <a:t> 가로</a:t>
            </a:r>
            <a:r>
              <a:rPr lang="en-US" altLang="ko-KR" dirty="0"/>
              <a:t>6 </a:t>
            </a:r>
            <a:r>
              <a:rPr lang="ko-KR" altLang="en-US" dirty="0"/>
              <a:t>세로</a:t>
            </a:r>
            <a:r>
              <a:rPr lang="en-US" altLang="ko-KR" dirty="0"/>
              <a:t>3</a:t>
            </a:r>
            <a:r>
              <a:rPr lang="ko-KR" altLang="en-US" dirty="0"/>
              <a:t>의 공간을 보라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 </a:t>
            </a:r>
            <a:r>
              <a:rPr lang="en-US" altLang="ko-KR" dirty="0"/>
              <a:t>3</a:t>
            </a:r>
            <a:r>
              <a:rPr lang="ko-KR" altLang="en-US" dirty="0"/>
              <a:t>이 </a:t>
            </a:r>
            <a:r>
              <a:rPr lang="en-US" altLang="ko-KR" dirty="0"/>
              <a:t>7</a:t>
            </a:r>
            <a:r>
              <a:rPr lang="ko-KR" altLang="en-US" dirty="0"/>
              <a:t>개 </a:t>
            </a:r>
            <a:r>
              <a:rPr lang="ko-KR" altLang="en-US" dirty="0" err="1"/>
              <a:t>차있는</a:t>
            </a:r>
            <a:r>
              <a:rPr lang="ko-KR" altLang="en-US" dirty="0"/>
              <a:t> 그룹이 있다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3</a:t>
            </a:r>
            <a:r>
              <a:rPr lang="ko-KR" altLang="en-US" dirty="0"/>
              <a:t>이 남는다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가로</a:t>
            </a:r>
            <a:r>
              <a:rPr lang="en-US" altLang="ko-KR" dirty="0"/>
              <a:t>6 </a:t>
            </a:r>
            <a:r>
              <a:rPr lang="ko-KR" altLang="en-US" dirty="0"/>
              <a:t>세로</a:t>
            </a:r>
            <a:r>
              <a:rPr lang="en-US" altLang="ko-KR" dirty="0"/>
              <a:t>3</a:t>
            </a:r>
            <a:r>
              <a:rPr lang="ko-KR" altLang="en-US" dirty="0"/>
              <a:t>에 </a:t>
            </a:r>
            <a:r>
              <a:rPr lang="en-US" altLang="ko-KR" dirty="0"/>
              <a:t>2</a:t>
            </a:r>
            <a:r>
              <a:rPr lang="ko-KR" altLang="en-US" dirty="0" err="1"/>
              <a:t>짜리</a:t>
            </a:r>
            <a:r>
              <a:rPr lang="ko-KR" altLang="en-US" dirty="0"/>
              <a:t> </a:t>
            </a:r>
            <a:r>
              <a:rPr lang="ko-KR" altLang="en-US" dirty="0" err="1"/>
              <a:t>펜토미노는</a:t>
            </a:r>
            <a:r>
              <a:rPr lang="ko-KR" altLang="en-US" dirty="0"/>
              <a:t> </a:t>
            </a:r>
            <a:r>
              <a:rPr lang="ko-KR" altLang="en-US" dirty="0" err="1"/>
              <a:t>못들어가므로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짜리로 </a:t>
            </a:r>
            <a:r>
              <a:rPr lang="ko-KR" altLang="en-US" dirty="0" err="1"/>
              <a:t>채워놓자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675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454</Words>
  <Application>Microsoft Office PowerPoint</Application>
  <PresentationFormat>와이드스크린</PresentationFormat>
  <Paragraphs>59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anat0my</dc:creator>
  <cp:lastModifiedBy>익명</cp:lastModifiedBy>
  <cp:revision>25</cp:revision>
  <dcterms:created xsi:type="dcterms:W3CDTF">2024-01-24T09:01:01Z</dcterms:created>
  <dcterms:modified xsi:type="dcterms:W3CDTF">2024-01-24T11:08:41Z</dcterms:modified>
</cp:coreProperties>
</file>