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4BF28-C293-4277-88B3-3A6787B2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04783-CDD8-4D66-BCA7-F37789480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4A24A-5A74-4E62-B0F5-439ED041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9C93-720F-4C97-88FE-9852EB24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7FFE5-BA5B-4DF3-AB68-60B56815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09ABB-1E9E-4615-A613-E4CB0AC6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6B45D-4C79-4486-A04F-688EB4D6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672D6-FFAE-47CC-8437-3136161C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3DD6A-D6C3-4E92-AA88-496A8DCD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ED23A-74AD-4847-9763-09227215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F3EBC-6609-46FA-A381-AB1634E87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11ABB-67E2-4D30-9DDE-D2AAC0878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C631B-4AD5-4AA0-82E4-07C108F8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A9752-DB9F-4580-820F-31FA1B56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3F783-D857-4048-88D9-D57A0C6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94814-E13C-438F-B540-EA170105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414C6-AA23-4BDC-9516-3B93C84D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8A304-F495-486C-B304-F6B5F87B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60CCC-1725-4FE6-ABC4-CCB40A2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9D3D0-27AA-4377-BE36-3F7ECD8A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DEB7-F731-49B7-86AE-423FEBCC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8118E-F6CB-4974-9427-40873DFD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E163C-9718-425A-A005-59BEB3F7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A8164-B622-4B14-A0A1-FC589BF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86D4-9F94-4CA2-AAE8-9A47CD3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698C6-10B0-4F31-86F7-013B245B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6B264-FF6C-4982-B44C-BB02CAF52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AD45C2-47BD-485A-8F2C-D8B9E563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52A8C-340B-4B7D-90D0-75E8A548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41563-B032-4B36-B43C-6C6B2C81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469BC-F173-49FD-8C34-3D2ADFB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ECBA9-BBC1-4CF2-9BB4-E4FA0BC9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FB520-40A0-4974-BA64-D141F4BF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55403-F043-499E-975F-04B6F36A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903ED-EF08-4A6B-B479-29325D9CD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073C4E-6165-451E-9EE6-E2FA83BEE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5CBB97-69C4-401B-A276-C4DB4623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11978-1440-43CE-8178-01111AF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35936-A77D-48D8-9089-1A1F8D98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A45D-6C75-4220-A20C-FDD2DC3D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349F3A-D124-40BF-BE64-6B767AFC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BFBD28-F1BF-4968-AAC8-23BE4F7E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392F5-C679-4650-835C-5FB85420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FCBFD8-6F84-4E6F-ACD6-D18ADE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DDFE43-4B7D-49E3-88B1-9F991C4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45401-B455-4FFF-8106-39BA091F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64B0D-05B5-4704-8B3B-65A9732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35593-51FE-4EBD-8BA2-148372D8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D540E-C542-4148-BC8F-AFFECF549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86E91-D431-46D1-9B6F-40E0C9AA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060D5-E947-40D3-9F2B-C0F8028E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C4CF2-1608-4C8F-9173-3A7DB27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5197-41C6-4BD1-994B-3859B642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A120B6-5A53-410E-B3B3-D9DCF2B3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1FF89-032A-4C2F-8FCA-597902428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3898E-92B0-4021-8BCC-0044E9A8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8B763-B533-44EF-9CE5-D65C2640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17EEF-FAE6-4940-A81E-63F261EF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06B723-4BAC-4639-939C-F8C10683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5BF61-0BE8-46EE-9249-C6416344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D1235-14F6-4AFB-ADEA-FB1D9C61D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23F7-9896-46E7-B311-866BA9ED3B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AD4B3-D38E-42FC-84AD-AD748133F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7181-C205-4812-A4B0-A084F85C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7F12-073A-4728-BE48-DDE580E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nestreet.com/puzzles/20231201_mirrors_2.PNG">
            <a:extLst>
              <a:ext uri="{FF2B5EF4-FFF2-40B4-BE49-F238E27FC236}">
                <a16:creationId xmlns:a16="http://schemas.microsoft.com/office/drawing/2014/main" id="{23D6C314-A427-45B5-9D55-39A002C4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E185A7-8070-4D14-9A4F-7F8F6369DE44}"/>
              </a:ext>
            </a:extLst>
          </p:cNvPr>
          <p:cNvCxnSpPr>
            <a:cxnSpLocks/>
          </p:cNvCxnSpPr>
          <p:nvPr/>
        </p:nvCxnSpPr>
        <p:spPr>
          <a:xfrm flipV="1">
            <a:off x="2881589" y="936625"/>
            <a:ext cx="223561" cy="222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4B8AB0-09DE-46AC-9935-8A1377600717}"/>
              </a:ext>
            </a:extLst>
          </p:cNvPr>
          <p:cNvCxnSpPr>
            <a:cxnSpLocks/>
          </p:cNvCxnSpPr>
          <p:nvPr/>
        </p:nvCxnSpPr>
        <p:spPr>
          <a:xfrm>
            <a:off x="2993369" y="1047957"/>
            <a:ext cx="5628677" cy="5782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AC9783-F1BF-4818-AF18-7D581F00BEC8}"/>
              </a:ext>
            </a:extLst>
          </p:cNvPr>
          <p:cNvCxnSpPr>
            <a:cxnSpLocks/>
          </p:cNvCxnSpPr>
          <p:nvPr/>
        </p:nvCxnSpPr>
        <p:spPr>
          <a:xfrm>
            <a:off x="1438627" y="1033111"/>
            <a:ext cx="5628677" cy="5782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EED1FF-B02E-47DE-A3C4-5E56503D18AC}"/>
              </a:ext>
            </a:extLst>
          </p:cNvPr>
          <p:cNvCxnSpPr>
            <a:cxnSpLocks/>
          </p:cNvCxnSpPr>
          <p:nvPr/>
        </p:nvCxnSpPr>
        <p:spPr>
          <a:xfrm>
            <a:off x="3757331" y="-564800"/>
            <a:ext cx="5628677" cy="5782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A5F437E-AB3F-4796-81E1-5174A65FAE49}"/>
              </a:ext>
            </a:extLst>
          </p:cNvPr>
          <p:cNvCxnSpPr>
            <a:cxnSpLocks/>
          </p:cNvCxnSpPr>
          <p:nvPr/>
        </p:nvCxnSpPr>
        <p:spPr>
          <a:xfrm>
            <a:off x="2820384" y="82414"/>
            <a:ext cx="6555913" cy="6691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62A3C6-26DC-4942-959B-7DDB2BBA3804}"/>
              </a:ext>
            </a:extLst>
          </p:cNvPr>
          <p:cNvCxnSpPr>
            <a:cxnSpLocks/>
          </p:cNvCxnSpPr>
          <p:nvPr/>
        </p:nvCxnSpPr>
        <p:spPr>
          <a:xfrm>
            <a:off x="8598077" y="-1704"/>
            <a:ext cx="1551893" cy="4813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FBC52A-5679-48DD-8457-F49678B3EECF}"/>
              </a:ext>
            </a:extLst>
          </p:cNvPr>
          <p:cNvCxnSpPr>
            <a:cxnSpLocks/>
          </p:cNvCxnSpPr>
          <p:nvPr/>
        </p:nvCxnSpPr>
        <p:spPr>
          <a:xfrm>
            <a:off x="5529569" y="55201"/>
            <a:ext cx="2189916" cy="672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85718B1-0D9A-4998-BBD4-0AAEF4A14121}"/>
              </a:ext>
            </a:extLst>
          </p:cNvPr>
          <p:cNvCxnSpPr>
            <a:cxnSpLocks/>
          </p:cNvCxnSpPr>
          <p:nvPr/>
        </p:nvCxnSpPr>
        <p:spPr>
          <a:xfrm>
            <a:off x="2437092" y="130192"/>
            <a:ext cx="2189916" cy="672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8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nestreet.com/puzzles/20231201_mirrors_2.PNG">
            <a:extLst>
              <a:ext uri="{FF2B5EF4-FFF2-40B4-BE49-F238E27FC236}">
                <a16:creationId xmlns:a16="http://schemas.microsoft.com/office/drawing/2014/main" id="{23D6C314-A427-45B5-9D55-39A002C4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5DA9-D38D-48CA-BCB8-0A8988024B84}"/>
              </a:ext>
            </a:extLst>
          </p:cNvPr>
          <p:cNvCxnSpPr>
            <a:cxnSpLocks/>
          </p:cNvCxnSpPr>
          <p:nvPr/>
        </p:nvCxnSpPr>
        <p:spPr>
          <a:xfrm flipH="1" flipV="1">
            <a:off x="7660512" y="1049794"/>
            <a:ext cx="769192" cy="13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6A4524-57FB-44E7-98FB-B7C68E9BC0E6}"/>
              </a:ext>
            </a:extLst>
          </p:cNvPr>
          <p:cNvCxnSpPr>
            <a:cxnSpLocks/>
          </p:cNvCxnSpPr>
          <p:nvPr/>
        </p:nvCxnSpPr>
        <p:spPr>
          <a:xfrm>
            <a:off x="8414562" y="1036384"/>
            <a:ext cx="776531" cy="80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11B862-8462-419E-86E5-61E7FAE07E42}"/>
              </a:ext>
            </a:extLst>
          </p:cNvPr>
          <p:cNvCxnSpPr>
            <a:cxnSpLocks/>
          </p:cNvCxnSpPr>
          <p:nvPr/>
        </p:nvCxnSpPr>
        <p:spPr>
          <a:xfrm flipH="1" flipV="1">
            <a:off x="9191093" y="262939"/>
            <a:ext cx="9394" cy="1573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7D5587-05E6-4643-99E6-C8E40D5EAB27}"/>
              </a:ext>
            </a:extLst>
          </p:cNvPr>
          <p:cNvCxnSpPr>
            <a:cxnSpLocks/>
          </p:cNvCxnSpPr>
          <p:nvPr/>
        </p:nvCxnSpPr>
        <p:spPr>
          <a:xfrm>
            <a:off x="6095205" y="262939"/>
            <a:ext cx="3095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A80B02-64B7-4119-A997-A7BD2AFEC5C9}"/>
              </a:ext>
            </a:extLst>
          </p:cNvPr>
          <p:cNvCxnSpPr>
            <a:cxnSpLocks/>
          </p:cNvCxnSpPr>
          <p:nvPr/>
        </p:nvCxnSpPr>
        <p:spPr>
          <a:xfrm flipH="1">
            <a:off x="5326012" y="290410"/>
            <a:ext cx="769193" cy="75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EFC7E5-80A3-4950-A56D-30497B68E0A6}"/>
              </a:ext>
            </a:extLst>
          </p:cNvPr>
          <p:cNvCxnSpPr>
            <a:cxnSpLocks/>
          </p:cNvCxnSpPr>
          <p:nvPr/>
        </p:nvCxnSpPr>
        <p:spPr>
          <a:xfrm flipV="1">
            <a:off x="5321574" y="1049794"/>
            <a:ext cx="0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CB2845-DE87-46E7-84EB-69492175CFD8}"/>
              </a:ext>
            </a:extLst>
          </p:cNvPr>
          <p:cNvCxnSpPr>
            <a:cxnSpLocks/>
          </p:cNvCxnSpPr>
          <p:nvPr/>
        </p:nvCxnSpPr>
        <p:spPr>
          <a:xfrm>
            <a:off x="4545044" y="1836649"/>
            <a:ext cx="77653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153B31A-6C65-4814-A54F-E9E130DE0DAC}"/>
              </a:ext>
            </a:extLst>
          </p:cNvPr>
          <p:cNvCxnSpPr>
            <a:cxnSpLocks/>
          </p:cNvCxnSpPr>
          <p:nvPr/>
        </p:nvCxnSpPr>
        <p:spPr>
          <a:xfrm>
            <a:off x="2991513" y="1049794"/>
            <a:ext cx="7995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827C6F-58C8-4C16-AE37-561CF16B08ED}"/>
              </a:ext>
            </a:extLst>
          </p:cNvPr>
          <p:cNvCxnSpPr>
            <a:cxnSpLocks/>
          </p:cNvCxnSpPr>
          <p:nvPr/>
        </p:nvCxnSpPr>
        <p:spPr>
          <a:xfrm>
            <a:off x="2991513" y="1036385"/>
            <a:ext cx="0" cy="80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4D7931E-24FF-4868-8448-9067BCD41505}"/>
              </a:ext>
            </a:extLst>
          </p:cNvPr>
          <p:cNvCxnSpPr>
            <a:cxnSpLocks/>
          </p:cNvCxnSpPr>
          <p:nvPr/>
        </p:nvCxnSpPr>
        <p:spPr>
          <a:xfrm>
            <a:off x="3791032" y="1049794"/>
            <a:ext cx="772326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CFD4444-1F1B-4833-B9CF-2D00890C1A95}"/>
              </a:ext>
            </a:extLst>
          </p:cNvPr>
          <p:cNvCxnSpPr>
            <a:cxnSpLocks/>
          </p:cNvCxnSpPr>
          <p:nvPr/>
        </p:nvCxnSpPr>
        <p:spPr>
          <a:xfrm flipH="1" flipV="1">
            <a:off x="2991513" y="1836649"/>
            <a:ext cx="769195" cy="803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CEDBC0-239D-4E02-A1E4-27B0D74A1291}"/>
              </a:ext>
            </a:extLst>
          </p:cNvPr>
          <p:cNvCxnSpPr>
            <a:cxnSpLocks/>
          </p:cNvCxnSpPr>
          <p:nvPr/>
        </p:nvCxnSpPr>
        <p:spPr>
          <a:xfrm flipH="1">
            <a:off x="2991512" y="2648032"/>
            <a:ext cx="7767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C7A34D7-E62A-4976-A480-E0EB3E5C872E}"/>
              </a:ext>
            </a:extLst>
          </p:cNvPr>
          <p:cNvCxnSpPr>
            <a:cxnSpLocks/>
          </p:cNvCxnSpPr>
          <p:nvPr/>
        </p:nvCxnSpPr>
        <p:spPr>
          <a:xfrm flipV="1">
            <a:off x="2991512" y="2654900"/>
            <a:ext cx="0" cy="1555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41BB8C-7783-438E-A302-48CE422F920B}"/>
              </a:ext>
            </a:extLst>
          </p:cNvPr>
          <p:cNvCxnSpPr>
            <a:cxnSpLocks/>
          </p:cNvCxnSpPr>
          <p:nvPr/>
        </p:nvCxnSpPr>
        <p:spPr>
          <a:xfrm flipV="1">
            <a:off x="2991512" y="4230571"/>
            <a:ext cx="155353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7C65E82-D17F-4A39-8ED7-7F17A2DC87C8}"/>
              </a:ext>
            </a:extLst>
          </p:cNvPr>
          <p:cNvCxnSpPr>
            <a:cxnSpLocks/>
          </p:cNvCxnSpPr>
          <p:nvPr/>
        </p:nvCxnSpPr>
        <p:spPr>
          <a:xfrm>
            <a:off x="4563358" y="3419188"/>
            <a:ext cx="0" cy="790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B74AA96-8850-4141-A0E9-E1CA726D5C9D}"/>
              </a:ext>
            </a:extLst>
          </p:cNvPr>
          <p:cNvCxnSpPr>
            <a:cxnSpLocks/>
          </p:cNvCxnSpPr>
          <p:nvPr/>
        </p:nvCxnSpPr>
        <p:spPr>
          <a:xfrm flipV="1">
            <a:off x="4563358" y="2640346"/>
            <a:ext cx="762654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339A89-5034-47C1-8D84-81AB6D1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7252" y="2640346"/>
            <a:ext cx="770148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B28EBE2-5BB5-4776-A6C3-5433CB20719F}"/>
              </a:ext>
            </a:extLst>
          </p:cNvPr>
          <p:cNvCxnSpPr>
            <a:cxnSpLocks/>
          </p:cNvCxnSpPr>
          <p:nvPr/>
        </p:nvCxnSpPr>
        <p:spPr>
          <a:xfrm flipH="1">
            <a:off x="5317252" y="3444861"/>
            <a:ext cx="769116" cy="808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C83AEE3-20E7-4195-AE67-7420AE735BEC}"/>
              </a:ext>
            </a:extLst>
          </p:cNvPr>
          <p:cNvCxnSpPr>
            <a:cxnSpLocks/>
          </p:cNvCxnSpPr>
          <p:nvPr/>
        </p:nvCxnSpPr>
        <p:spPr>
          <a:xfrm flipH="1" flipV="1">
            <a:off x="5316220" y="4245942"/>
            <a:ext cx="1032" cy="7942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7517EBE-37F7-4CD7-AC0A-182A3122D518}"/>
              </a:ext>
            </a:extLst>
          </p:cNvPr>
          <p:cNvCxnSpPr>
            <a:cxnSpLocks/>
          </p:cNvCxnSpPr>
          <p:nvPr/>
        </p:nvCxnSpPr>
        <p:spPr>
          <a:xfrm flipH="1">
            <a:off x="3021837" y="5003691"/>
            <a:ext cx="2304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43DA18-7F59-4593-A426-C5F2A7F7B04F}"/>
              </a:ext>
            </a:extLst>
          </p:cNvPr>
          <p:cNvCxnSpPr>
            <a:cxnSpLocks/>
          </p:cNvCxnSpPr>
          <p:nvPr/>
        </p:nvCxnSpPr>
        <p:spPr>
          <a:xfrm flipH="1" flipV="1">
            <a:off x="3021838" y="5017425"/>
            <a:ext cx="738870" cy="789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6F9F866-94FB-4240-B6E8-C5558DD36E22}"/>
              </a:ext>
            </a:extLst>
          </p:cNvPr>
          <p:cNvCxnSpPr>
            <a:cxnSpLocks/>
          </p:cNvCxnSpPr>
          <p:nvPr/>
        </p:nvCxnSpPr>
        <p:spPr>
          <a:xfrm flipH="1">
            <a:off x="3021837" y="5828809"/>
            <a:ext cx="746441" cy="7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347AFF-663F-4A36-8D90-91A3AE519B2C}"/>
              </a:ext>
            </a:extLst>
          </p:cNvPr>
          <p:cNvCxnSpPr>
            <a:cxnSpLocks/>
          </p:cNvCxnSpPr>
          <p:nvPr/>
        </p:nvCxnSpPr>
        <p:spPr>
          <a:xfrm flipH="1">
            <a:off x="3021838" y="6601929"/>
            <a:ext cx="152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1410366-9553-4F91-9CA4-63F675ED3215}"/>
              </a:ext>
            </a:extLst>
          </p:cNvPr>
          <p:cNvCxnSpPr>
            <a:cxnSpLocks/>
          </p:cNvCxnSpPr>
          <p:nvPr/>
        </p:nvCxnSpPr>
        <p:spPr>
          <a:xfrm flipV="1">
            <a:off x="4545044" y="5828808"/>
            <a:ext cx="780968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8714E31-074B-41FD-9468-F3CEA3BD1A56}"/>
              </a:ext>
            </a:extLst>
          </p:cNvPr>
          <p:cNvCxnSpPr>
            <a:cxnSpLocks/>
          </p:cNvCxnSpPr>
          <p:nvPr/>
        </p:nvCxnSpPr>
        <p:spPr>
          <a:xfrm flipH="1" flipV="1">
            <a:off x="5326012" y="5828808"/>
            <a:ext cx="776766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548DD3-FE91-4CF8-BAD4-02D149304403}"/>
              </a:ext>
            </a:extLst>
          </p:cNvPr>
          <p:cNvCxnSpPr>
            <a:cxnSpLocks/>
          </p:cNvCxnSpPr>
          <p:nvPr/>
        </p:nvCxnSpPr>
        <p:spPr>
          <a:xfrm flipH="1">
            <a:off x="6102778" y="6595061"/>
            <a:ext cx="763212" cy="6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997402A-6E7C-4655-8572-23848B0C5982}"/>
              </a:ext>
            </a:extLst>
          </p:cNvPr>
          <p:cNvCxnSpPr>
            <a:cxnSpLocks/>
          </p:cNvCxnSpPr>
          <p:nvPr/>
        </p:nvCxnSpPr>
        <p:spPr>
          <a:xfrm flipV="1">
            <a:off x="6865990" y="5828808"/>
            <a:ext cx="0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7563637-7C3E-4C3B-86CE-FD94495962CA}"/>
              </a:ext>
            </a:extLst>
          </p:cNvPr>
          <p:cNvCxnSpPr>
            <a:cxnSpLocks/>
          </p:cNvCxnSpPr>
          <p:nvPr/>
        </p:nvCxnSpPr>
        <p:spPr>
          <a:xfrm flipH="1" flipV="1">
            <a:off x="6865990" y="5828808"/>
            <a:ext cx="794522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1F8614E-627C-4EF5-A70C-DF6DEADD4ABC}"/>
              </a:ext>
            </a:extLst>
          </p:cNvPr>
          <p:cNvCxnSpPr>
            <a:cxnSpLocks/>
          </p:cNvCxnSpPr>
          <p:nvPr/>
        </p:nvCxnSpPr>
        <p:spPr>
          <a:xfrm flipV="1">
            <a:off x="7660512" y="5821615"/>
            <a:ext cx="11814" cy="773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12ABC8C-CD6B-4A7E-8271-A038E5727202}"/>
              </a:ext>
            </a:extLst>
          </p:cNvPr>
          <p:cNvCxnSpPr>
            <a:cxnSpLocks/>
          </p:cNvCxnSpPr>
          <p:nvPr/>
        </p:nvCxnSpPr>
        <p:spPr>
          <a:xfrm flipH="1" flipV="1">
            <a:off x="7666420" y="5821615"/>
            <a:ext cx="755479" cy="7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8A2B550-8770-4856-A9B0-DCCBE12AE5E8}"/>
              </a:ext>
            </a:extLst>
          </p:cNvPr>
          <p:cNvCxnSpPr>
            <a:cxnSpLocks/>
          </p:cNvCxnSpPr>
          <p:nvPr/>
        </p:nvCxnSpPr>
        <p:spPr>
          <a:xfrm flipH="1" flipV="1">
            <a:off x="8421900" y="5825211"/>
            <a:ext cx="808160" cy="811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C03511-6C29-4A3F-ADC4-4AA181009FF3}"/>
              </a:ext>
            </a:extLst>
          </p:cNvPr>
          <p:cNvCxnSpPr>
            <a:cxnSpLocks/>
          </p:cNvCxnSpPr>
          <p:nvPr/>
        </p:nvCxnSpPr>
        <p:spPr>
          <a:xfrm flipH="1">
            <a:off x="7638031" y="1055601"/>
            <a:ext cx="15142" cy="80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67752C9-963D-4BEB-ACEB-9F5245BEA426}"/>
              </a:ext>
            </a:extLst>
          </p:cNvPr>
          <p:cNvCxnSpPr>
            <a:cxnSpLocks/>
          </p:cNvCxnSpPr>
          <p:nvPr/>
        </p:nvCxnSpPr>
        <p:spPr>
          <a:xfrm flipH="1">
            <a:off x="6876642" y="1826429"/>
            <a:ext cx="757720" cy="10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9889EB5-D229-4731-9AF6-0E0FFA2504FE}"/>
              </a:ext>
            </a:extLst>
          </p:cNvPr>
          <p:cNvCxnSpPr>
            <a:cxnSpLocks/>
          </p:cNvCxnSpPr>
          <p:nvPr/>
        </p:nvCxnSpPr>
        <p:spPr>
          <a:xfrm>
            <a:off x="6876642" y="1055600"/>
            <a:ext cx="0" cy="788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9C23AFA-7F1C-48E1-BA61-29BBEAAAB523}"/>
              </a:ext>
            </a:extLst>
          </p:cNvPr>
          <p:cNvCxnSpPr>
            <a:cxnSpLocks/>
          </p:cNvCxnSpPr>
          <p:nvPr/>
        </p:nvCxnSpPr>
        <p:spPr>
          <a:xfrm flipH="1">
            <a:off x="6113520" y="1049794"/>
            <a:ext cx="763122" cy="811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F2FB1B9-6621-482A-852A-A0466F19681E}"/>
              </a:ext>
            </a:extLst>
          </p:cNvPr>
          <p:cNvCxnSpPr>
            <a:cxnSpLocks/>
          </p:cNvCxnSpPr>
          <p:nvPr/>
        </p:nvCxnSpPr>
        <p:spPr>
          <a:xfrm flipV="1">
            <a:off x="6113519" y="1850529"/>
            <a:ext cx="1736" cy="797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0E6C93D-BC67-4C65-9EB1-90349FB9F31C}"/>
              </a:ext>
            </a:extLst>
          </p:cNvPr>
          <p:cNvCxnSpPr>
            <a:cxnSpLocks/>
          </p:cNvCxnSpPr>
          <p:nvPr/>
        </p:nvCxnSpPr>
        <p:spPr>
          <a:xfrm flipH="1">
            <a:off x="6133569" y="2648032"/>
            <a:ext cx="7324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D94F4C2-CBB2-413A-B55F-8CBCAF8AC28A}"/>
              </a:ext>
            </a:extLst>
          </p:cNvPr>
          <p:cNvCxnSpPr>
            <a:cxnSpLocks/>
          </p:cNvCxnSpPr>
          <p:nvPr/>
        </p:nvCxnSpPr>
        <p:spPr>
          <a:xfrm>
            <a:off x="6876643" y="2654900"/>
            <a:ext cx="1553061" cy="158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D79F8AE-A804-4EFC-93C3-55BB8AB70753}"/>
              </a:ext>
            </a:extLst>
          </p:cNvPr>
          <p:cNvCxnSpPr>
            <a:cxnSpLocks/>
          </p:cNvCxnSpPr>
          <p:nvPr/>
        </p:nvCxnSpPr>
        <p:spPr>
          <a:xfrm flipH="1">
            <a:off x="8421899" y="2641164"/>
            <a:ext cx="7805" cy="1568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C04B2B3-D9D5-4DC1-A277-6F1B5BEBBB54}"/>
              </a:ext>
            </a:extLst>
          </p:cNvPr>
          <p:cNvCxnSpPr>
            <a:cxnSpLocks/>
          </p:cNvCxnSpPr>
          <p:nvPr/>
        </p:nvCxnSpPr>
        <p:spPr>
          <a:xfrm>
            <a:off x="8429704" y="2654900"/>
            <a:ext cx="761389" cy="777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29283AB-3B6E-489B-B93B-002463A371FF}"/>
              </a:ext>
            </a:extLst>
          </p:cNvPr>
          <p:cNvCxnSpPr>
            <a:cxnSpLocks/>
          </p:cNvCxnSpPr>
          <p:nvPr/>
        </p:nvCxnSpPr>
        <p:spPr>
          <a:xfrm>
            <a:off x="9198898" y="3449603"/>
            <a:ext cx="8369" cy="1567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461974C-F7EF-425D-B874-BFE8AAF32472}"/>
              </a:ext>
            </a:extLst>
          </p:cNvPr>
          <p:cNvCxnSpPr>
            <a:cxnSpLocks/>
          </p:cNvCxnSpPr>
          <p:nvPr/>
        </p:nvCxnSpPr>
        <p:spPr>
          <a:xfrm>
            <a:off x="6881524" y="5017425"/>
            <a:ext cx="2317374" cy="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0608078-4070-49AA-B60D-06F02F16F84D}"/>
              </a:ext>
            </a:extLst>
          </p:cNvPr>
          <p:cNvCxnSpPr>
            <a:cxnSpLocks/>
          </p:cNvCxnSpPr>
          <p:nvPr/>
        </p:nvCxnSpPr>
        <p:spPr>
          <a:xfrm flipV="1">
            <a:off x="6876642" y="4230571"/>
            <a:ext cx="4882" cy="783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8CF458B-C113-42A2-B3A8-1494D5DB6722}"/>
              </a:ext>
            </a:extLst>
          </p:cNvPr>
          <p:cNvCxnSpPr>
            <a:cxnSpLocks/>
          </p:cNvCxnSpPr>
          <p:nvPr/>
        </p:nvCxnSpPr>
        <p:spPr>
          <a:xfrm flipH="1">
            <a:off x="6889098" y="3382888"/>
            <a:ext cx="818548" cy="850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318413F-8066-4C79-BC10-153A9A08818B}"/>
              </a:ext>
            </a:extLst>
          </p:cNvPr>
          <p:cNvCxnSpPr>
            <a:cxnSpLocks/>
          </p:cNvCxnSpPr>
          <p:nvPr/>
        </p:nvCxnSpPr>
        <p:spPr>
          <a:xfrm flipV="1">
            <a:off x="6294120" y="1850529"/>
            <a:ext cx="582522" cy="2068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20BF351-8DC9-4F9F-BA61-606254B6B818}"/>
              </a:ext>
            </a:extLst>
          </p:cNvPr>
          <p:cNvCxnSpPr>
            <a:cxnSpLocks/>
          </p:cNvCxnSpPr>
          <p:nvPr/>
        </p:nvCxnSpPr>
        <p:spPr>
          <a:xfrm>
            <a:off x="6294120" y="2057400"/>
            <a:ext cx="571870" cy="21731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9B26206D-F902-454B-9053-33AA35E35B87}"/>
              </a:ext>
            </a:extLst>
          </p:cNvPr>
          <p:cNvCxnSpPr>
            <a:cxnSpLocks/>
          </p:cNvCxnSpPr>
          <p:nvPr/>
        </p:nvCxnSpPr>
        <p:spPr>
          <a:xfrm flipV="1">
            <a:off x="5316220" y="1861177"/>
            <a:ext cx="1560422" cy="39412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2D34650B-C11F-43BA-A38B-CE50E7ED6F82}"/>
              </a:ext>
            </a:extLst>
          </p:cNvPr>
          <p:cNvCxnSpPr>
            <a:cxnSpLocks/>
          </p:cNvCxnSpPr>
          <p:nvPr/>
        </p:nvCxnSpPr>
        <p:spPr>
          <a:xfrm flipH="1" flipV="1">
            <a:off x="4545044" y="3444861"/>
            <a:ext cx="765434" cy="23575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0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nestreet.com/puzzles/20231201_mirrors_2.PNG">
            <a:extLst>
              <a:ext uri="{FF2B5EF4-FFF2-40B4-BE49-F238E27FC236}">
                <a16:creationId xmlns:a16="http://schemas.microsoft.com/office/drawing/2014/main" id="{23D6C314-A427-45B5-9D55-39A002C4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5DA9-D38D-48CA-BCB8-0A8988024B84}"/>
              </a:ext>
            </a:extLst>
          </p:cNvPr>
          <p:cNvCxnSpPr>
            <a:cxnSpLocks/>
          </p:cNvCxnSpPr>
          <p:nvPr/>
        </p:nvCxnSpPr>
        <p:spPr>
          <a:xfrm flipH="1" flipV="1">
            <a:off x="7660512" y="1049794"/>
            <a:ext cx="769192" cy="13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6A4524-57FB-44E7-98FB-B7C68E9BC0E6}"/>
              </a:ext>
            </a:extLst>
          </p:cNvPr>
          <p:cNvCxnSpPr>
            <a:cxnSpLocks/>
          </p:cNvCxnSpPr>
          <p:nvPr/>
        </p:nvCxnSpPr>
        <p:spPr>
          <a:xfrm>
            <a:off x="8414562" y="1036384"/>
            <a:ext cx="776531" cy="80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11B862-8462-419E-86E5-61E7FAE07E42}"/>
              </a:ext>
            </a:extLst>
          </p:cNvPr>
          <p:cNvCxnSpPr>
            <a:cxnSpLocks/>
          </p:cNvCxnSpPr>
          <p:nvPr/>
        </p:nvCxnSpPr>
        <p:spPr>
          <a:xfrm flipH="1" flipV="1">
            <a:off x="9191093" y="262939"/>
            <a:ext cx="9394" cy="1573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7D5587-05E6-4643-99E6-C8E40D5EAB27}"/>
              </a:ext>
            </a:extLst>
          </p:cNvPr>
          <p:cNvCxnSpPr>
            <a:cxnSpLocks/>
          </p:cNvCxnSpPr>
          <p:nvPr/>
        </p:nvCxnSpPr>
        <p:spPr>
          <a:xfrm>
            <a:off x="6095205" y="262939"/>
            <a:ext cx="3095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A80B02-64B7-4119-A997-A7BD2AFEC5C9}"/>
              </a:ext>
            </a:extLst>
          </p:cNvPr>
          <p:cNvCxnSpPr>
            <a:cxnSpLocks/>
          </p:cNvCxnSpPr>
          <p:nvPr/>
        </p:nvCxnSpPr>
        <p:spPr>
          <a:xfrm flipH="1">
            <a:off x="5326012" y="290410"/>
            <a:ext cx="769193" cy="75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EFC7E5-80A3-4950-A56D-30497B68E0A6}"/>
              </a:ext>
            </a:extLst>
          </p:cNvPr>
          <p:cNvCxnSpPr>
            <a:cxnSpLocks/>
          </p:cNvCxnSpPr>
          <p:nvPr/>
        </p:nvCxnSpPr>
        <p:spPr>
          <a:xfrm flipV="1">
            <a:off x="5321574" y="1049794"/>
            <a:ext cx="0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CB2845-DE87-46E7-84EB-69492175CFD8}"/>
              </a:ext>
            </a:extLst>
          </p:cNvPr>
          <p:cNvCxnSpPr>
            <a:cxnSpLocks/>
          </p:cNvCxnSpPr>
          <p:nvPr/>
        </p:nvCxnSpPr>
        <p:spPr>
          <a:xfrm>
            <a:off x="4545044" y="1836649"/>
            <a:ext cx="77653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153B31A-6C65-4814-A54F-E9E130DE0DAC}"/>
              </a:ext>
            </a:extLst>
          </p:cNvPr>
          <p:cNvCxnSpPr>
            <a:cxnSpLocks/>
          </p:cNvCxnSpPr>
          <p:nvPr/>
        </p:nvCxnSpPr>
        <p:spPr>
          <a:xfrm>
            <a:off x="2991513" y="1049794"/>
            <a:ext cx="7995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827C6F-58C8-4C16-AE37-561CF16B08ED}"/>
              </a:ext>
            </a:extLst>
          </p:cNvPr>
          <p:cNvCxnSpPr>
            <a:cxnSpLocks/>
          </p:cNvCxnSpPr>
          <p:nvPr/>
        </p:nvCxnSpPr>
        <p:spPr>
          <a:xfrm>
            <a:off x="2991513" y="1036385"/>
            <a:ext cx="0" cy="80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4D7931E-24FF-4868-8448-9067BCD41505}"/>
              </a:ext>
            </a:extLst>
          </p:cNvPr>
          <p:cNvCxnSpPr>
            <a:cxnSpLocks/>
          </p:cNvCxnSpPr>
          <p:nvPr/>
        </p:nvCxnSpPr>
        <p:spPr>
          <a:xfrm>
            <a:off x="3791032" y="1049794"/>
            <a:ext cx="772326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CFD4444-1F1B-4833-B9CF-2D00890C1A95}"/>
              </a:ext>
            </a:extLst>
          </p:cNvPr>
          <p:cNvCxnSpPr>
            <a:cxnSpLocks/>
          </p:cNvCxnSpPr>
          <p:nvPr/>
        </p:nvCxnSpPr>
        <p:spPr>
          <a:xfrm flipH="1" flipV="1">
            <a:off x="2991513" y="1836649"/>
            <a:ext cx="769195" cy="803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CEDBC0-239D-4E02-A1E4-27B0D74A1291}"/>
              </a:ext>
            </a:extLst>
          </p:cNvPr>
          <p:cNvCxnSpPr>
            <a:cxnSpLocks/>
          </p:cNvCxnSpPr>
          <p:nvPr/>
        </p:nvCxnSpPr>
        <p:spPr>
          <a:xfrm flipH="1">
            <a:off x="2991512" y="2648032"/>
            <a:ext cx="7767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C7A34D7-E62A-4976-A480-E0EB3E5C872E}"/>
              </a:ext>
            </a:extLst>
          </p:cNvPr>
          <p:cNvCxnSpPr>
            <a:cxnSpLocks/>
          </p:cNvCxnSpPr>
          <p:nvPr/>
        </p:nvCxnSpPr>
        <p:spPr>
          <a:xfrm flipV="1">
            <a:off x="2991512" y="2654900"/>
            <a:ext cx="0" cy="1555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41BB8C-7783-438E-A302-48CE422F920B}"/>
              </a:ext>
            </a:extLst>
          </p:cNvPr>
          <p:cNvCxnSpPr>
            <a:cxnSpLocks/>
          </p:cNvCxnSpPr>
          <p:nvPr/>
        </p:nvCxnSpPr>
        <p:spPr>
          <a:xfrm flipV="1">
            <a:off x="2991512" y="4230571"/>
            <a:ext cx="155353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7C65E82-D17F-4A39-8ED7-7F17A2DC87C8}"/>
              </a:ext>
            </a:extLst>
          </p:cNvPr>
          <p:cNvCxnSpPr>
            <a:cxnSpLocks/>
          </p:cNvCxnSpPr>
          <p:nvPr/>
        </p:nvCxnSpPr>
        <p:spPr>
          <a:xfrm>
            <a:off x="4563358" y="3419188"/>
            <a:ext cx="0" cy="790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B74AA96-8850-4141-A0E9-E1CA726D5C9D}"/>
              </a:ext>
            </a:extLst>
          </p:cNvPr>
          <p:cNvCxnSpPr>
            <a:cxnSpLocks/>
          </p:cNvCxnSpPr>
          <p:nvPr/>
        </p:nvCxnSpPr>
        <p:spPr>
          <a:xfrm flipV="1">
            <a:off x="4563358" y="2640346"/>
            <a:ext cx="762654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339A89-5034-47C1-8D84-81AB6D1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7252" y="2640346"/>
            <a:ext cx="770148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B28EBE2-5BB5-4776-A6C3-5433CB20719F}"/>
              </a:ext>
            </a:extLst>
          </p:cNvPr>
          <p:cNvCxnSpPr>
            <a:cxnSpLocks/>
          </p:cNvCxnSpPr>
          <p:nvPr/>
        </p:nvCxnSpPr>
        <p:spPr>
          <a:xfrm flipH="1">
            <a:off x="5317252" y="3444861"/>
            <a:ext cx="769116" cy="808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C83AEE3-20E7-4195-AE67-7420AE735BEC}"/>
              </a:ext>
            </a:extLst>
          </p:cNvPr>
          <p:cNvCxnSpPr>
            <a:cxnSpLocks/>
          </p:cNvCxnSpPr>
          <p:nvPr/>
        </p:nvCxnSpPr>
        <p:spPr>
          <a:xfrm flipH="1" flipV="1">
            <a:off x="5316220" y="4245942"/>
            <a:ext cx="1032" cy="7942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7517EBE-37F7-4CD7-AC0A-182A3122D518}"/>
              </a:ext>
            </a:extLst>
          </p:cNvPr>
          <p:cNvCxnSpPr>
            <a:cxnSpLocks/>
          </p:cNvCxnSpPr>
          <p:nvPr/>
        </p:nvCxnSpPr>
        <p:spPr>
          <a:xfrm flipH="1">
            <a:off x="3021837" y="5003691"/>
            <a:ext cx="2304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43DA18-7F59-4593-A426-C5F2A7F7B04F}"/>
              </a:ext>
            </a:extLst>
          </p:cNvPr>
          <p:cNvCxnSpPr>
            <a:cxnSpLocks/>
          </p:cNvCxnSpPr>
          <p:nvPr/>
        </p:nvCxnSpPr>
        <p:spPr>
          <a:xfrm flipH="1" flipV="1">
            <a:off x="3021838" y="5017425"/>
            <a:ext cx="738870" cy="789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6F9F866-94FB-4240-B6E8-C5558DD36E22}"/>
              </a:ext>
            </a:extLst>
          </p:cNvPr>
          <p:cNvCxnSpPr>
            <a:cxnSpLocks/>
          </p:cNvCxnSpPr>
          <p:nvPr/>
        </p:nvCxnSpPr>
        <p:spPr>
          <a:xfrm flipH="1">
            <a:off x="3021837" y="5828809"/>
            <a:ext cx="746441" cy="7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347AFF-663F-4A36-8D90-91A3AE519B2C}"/>
              </a:ext>
            </a:extLst>
          </p:cNvPr>
          <p:cNvCxnSpPr>
            <a:cxnSpLocks/>
          </p:cNvCxnSpPr>
          <p:nvPr/>
        </p:nvCxnSpPr>
        <p:spPr>
          <a:xfrm flipH="1">
            <a:off x="3021838" y="6601929"/>
            <a:ext cx="152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1410366-9553-4F91-9CA4-63F675ED3215}"/>
              </a:ext>
            </a:extLst>
          </p:cNvPr>
          <p:cNvCxnSpPr>
            <a:cxnSpLocks/>
          </p:cNvCxnSpPr>
          <p:nvPr/>
        </p:nvCxnSpPr>
        <p:spPr>
          <a:xfrm flipV="1">
            <a:off x="4545044" y="5828808"/>
            <a:ext cx="780968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8714E31-074B-41FD-9468-F3CEA3BD1A56}"/>
              </a:ext>
            </a:extLst>
          </p:cNvPr>
          <p:cNvCxnSpPr>
            <a:cxnSpLocks/>
          </p:cNvCxnSpPr>
          <p:nvPr/>
        </p:nvCxnSpPr>
        <p:spPr>
          <a:xfrm flipH="1" flipV="1">
            <a:off x="5326012" y="5828808"/>
            <a:ext cx="776766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548DD3-FE91-4CF8-BAD4-02D149304403}"/>
              </a:ext>
            </a:extLst>
          </p:cNvPr>
          <p:cNvCxnSpPr>
            <a:cxnSpLocks/>
          </p:cNvCxnSpPr>
          <p:nvPr/>
        </p:nvCxnSpPr>
        <p:spPr>
          <a:xfrm flipH="1">
            <a:off x="6102778" y="6595061"/>
            <a:ext cx="763212" cy="6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997402A-6E7C-4655-8572-23848B0C5982}"/>
              </a:ext>
            </a:extLst>
          </p:cNvPr>
          <p:cNvCxnSpPr>
            <a:cxnSpLocks/>
          </p:cNvCxnSpPr>
          <p:nvPr/>
        </p:nvCxnSpPr>
        <p:spPr>
          <a:xfrm flipV="1">
            <a:off x="6865990" y="5828808"/>
            <a:ext cx="0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7563637-7C3E-4C3B-86CE-FD94495962CA}"/>
              </a:ext>
            </a:extLst>
          </p:cNvPr>
          <p:cNvCxnSpPr>
            <a:cxnSpLocks/>
          </p:cNvCxnSpPr>
          <p:nvPr/>
        </p:nvCxnSpPr>
        <p:spPr>
          <a:xfrm flipH="1" flipV="1">
            <a:off x="6865990" y="5828808"/>
            <a:ext cx="794522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1F8614E-627C-4EF5-A70C-DF6DEADD4ABC}"/>
              </a:ext>
            </a:extLst>
          </p:cNvPr>
          <p:cNvCxnSpPr>
            <a:cxnSpLocks/>
          </p:cNvCxnSpPr>
          <p:nvPr/>
        </p:nvCxnSpPr>
        <p:spPr>
          <a:xfrm flipV="1">
            <a:off x="7660512" y="5821615"/>
            <a:ext cx="11814" cy="773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12ABC8C-CD6B-4A7E-8271-A038E5727202}"/>
              </a:ext>
            </a:extLst>
          </p:cNvPr>
          <p:cNvCxnSpPr>
            <a:cxnSpLocks/>
          </p:cNvCxnSpPr>
          <p:nvPr/>
        </p:nvCxnSpPr>
        <p:spPr>
          <a:xfrm flipH="1" flipV="1">
            <a:off x="7666420" y="5821615"/>
            <a:ext cx="755479" cy="7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8A2B550-8770-4856-A9B0-DCCBE12AE5E8}"/>
              </a:ext>
            </a:extLst>
          </p:cNvPr>
          <p:cNvCxnSpPr>
            <a:cxnSpLocks/>
          </p:cNvCxnSpPr>
          <p:nvPr/>
        </p:nvCxnSpPr>
        <p:spPr>
          <a:xfrm flipH="1" flipV="1">
            <a:off x="8421900" y="5825211"/>
            <a:ext cx="808160" cy="811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C03511-6C29-4A3F-ADC4-4AA181009FF3}"/>
              </a:ext>
            </a:extLst>
          </p:cNvPr>
          <p:cNvCxnSpPr>
            <a:cxnSpLocks/>
          </p:cNvCxnSpPr>
          <p:nvPr/>
        </p:nvCxnSpPr>
        <p:spPr>
          <a:xfrm flipH="1">
            <a:off x="7638031" y="1055601"/>
            <a:ext cx="15142" cy="80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67752C9-963D-4BEB-ACEB-9F5245BEA426}"/>
              </a:ext>
            </a:extLst>
          </p:cNvPr>
          <p:cNvCxnSpPr>
            <a:cxnSpLocks/>
          </p:cNvCxnSpPr>
          <p:nvPr/>
        </p:nvCxnSpPr>
        <p:spPr>
          <a:xfrm flipH="1">
            <a:off x="6876642" y="1826429"/>
            <a:ext cx="757720" cy="10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9889EB5-D229-4731-9AF6-0E0FFA2504FE}"/>
              </a:ext>
            </a:extLst>
          </p:cNvPr>
          <p:cNvCxnSpPr>
            <a:cxnSpLocks/>
          </p:cNvCxnSpPr>
          <p:nvPr/>
        </p:nvCxnSpPr>
        <p:spPr>
          <a:xfrm>
            <a:off x="6876642" y="1055600"/>
            <a:ext cx="0" cy="788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9C23AFA-7F1C-48E1-BA61-29BBEAAAB523}"/>
              </a:ext>
            </a:extLst>
          </p:cNvPr>
          <p:cNvCxnSpPr>
            <a:cxnSpLocks/>
          </p:cNvCxnSpPr>
          <p:nvPr/>
        </p:nvCxnSpPr>
        <p:spPr>
          <a:xfrm flipH="1">
            <a:off x="6113520" y="1049794"/>
            <a:ext cx="763122" cy="811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F2FB1B9-6621-482A-852A-A0466F19681E}"/>
              </a:ext>
            </a:extLst>
          </p:cNvPr>
          <p:cNvCxnSpPr>
            <a:cxnSpLocks/>
          </p:cNvCxnSpPr>
          <p:nvPr/>
        </p:nvCxnSpPr>
        <p:spPr>
          <a:xfrm flipV="1">
            <a:off x="6113519" y="1850529"/>
            <a:ext cx="1736" cy="797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0E6C93D-BC67-4C65-9EB1-90349FB9F31C}"/>
              </a:ext>
            </a:extLst>
          </p:cNvPr>
          <p:cNvCxnSpPr>
            <a:cxnSpLocks/>
          </p:cNvCxnSpPr>
          <p:nvPr/>
        </p:nvCxnSpPr>
        <p:spPr>
          <a:xfrm flipH="1">
            <a:off x="6133569" y="2648032"/>
            <a:ext cx="7324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D94F4C2-CBB2-413A-B55F-8CBCAF8AC28A}"/>
              </a:ext>
            </a:extLst>
          </p:cNvPr>
          <p:cNvCxnSpPr>
            <a:cxnSpLocks/>
          </p:cNvCxnSpPr>
          <p:nvPr/>
        </p:nvCxnSpPr>
        <p:spPr>
          <a:xfrm>
            <a:off x="6876643" y="2654900"/>
            <a:ext cx="1553061" cy="158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D79F8AE-A804-4EFC-93C3-55BB8AB70753}"/>
              </a:ext>
            </a:extLst>
          </p:cNvPr>
          <p:cNvCxnSpPr>
            <a:cxnSpLocks/>
          </p:cNvCxnSpPr>
          <p:nvPr/>
        </p:nvCxnSpPr>
        <p:spPr>
          <a:xfrm flipH="1">
            <a:off x="8421899" y="2641164"/>
            <a:ext cx="7805" cy="1568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C04B2B3-D9D5-4DC1-A277-6F1B5BEBBB54}"/>
              </a:ext>
            </a:extLst>
          </p:cNvPr>
          <p:cNvCxnSpPr>
            <a:cxnSpLocks/>
          </p:cNvCxnSpPr>
          <p:nvPr/>
        </p:nvCxnSpPr>
        <p:spPr>
          <a:xfrm>
            <a:off x="8429704" y="2654900"/>
            <a:ext cx="761389" cy="777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29283AB-3B6E-489B-B93B-002463A371FF}"/>
              </a:ext>
            </a:extLst>
          </p:cNvPr>
          <p:cNvCxnSpPr>
            <a:cxnSpLocks/>
          </p:cNvCxnSpPr>
          <p:nvPr/>
        </p:nvCxnSpPr>
        <p:spPr>
          <a:xfrm>
            <a:off x="9198898" y="3449603"/>
            <a:ext cx="8369" cy="1567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461974C-F7EF-425D-B874-BFE8AAF32472}"/>
              </a:ext>
            </a:extLst>
          </p:cNvPr>
          <p:cNvCxnSpPr>
            <a:cxnSpLocks/>
          </p:cNvCxnSpPr>
          <p:nvPr/>
        </p:nvCxnSpPr>
        <p:spPr>
          <a:xfrm>
            <a:off x="6881524" y="5017425"/>
            <a:ext cx="2317374" cy="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0608078-4070-49AA-B60D-06F02F16F84D}"/>
              </a:ext>
            </a:extLst>
          </p:cNvPr>
          <p:cNvCxnSpPr>
            <a:cxnSpLocks/>
          </p:cNvCxnSpPr>
          <p:nvPr/>
        </p:nvCxnSpPr>
        <p:spPr>
          <a:xfrm flipV="1">
            <a:off x="6876642" y="4230571"/>
            <a:ext cx="4882" cy="783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8CF458B-C113-42A2-B3A8-1494D5DB6722}"/>
              </a:ext>
            </a:extLst>
          </p:cNvPr>
          <p:cNvCxnSpPr>
            <a:cxnSpLocks/>
          </p:cNvCxnSpPr>
          <p:nvPr/>
        </p:nvCxnSpPr>
        <p:spPr>
          <a:xfrm flipH="1">
            <a:off x="6889098" y="3382888"/>
            <a:ext cx="818548" cy="850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2D34650B-C11F-43BA-A38B-CE50E7ED6F82}"/>
              </a:ext>
            </a:extLst>
          </p:cNvPr>
          <p:cNvCxnSpPr>
            <a:cxnSpLocks/>
          </p:cNvCxnSpPr>
          <p:nvPr/>
        </p:nvCxnSpPr>
        <p:spPr>
          <a:xfrm flipV="1">
            <a:off x="6133569" y="1401033"/>
            <a:ext cx="426613" cy="9977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B37BB8E-1421-484D-B004-C58428B1C55E}"/>
              </a:ext>
            </a:extLst>
          </p:cNvPr>
          <p:cNvCxnSpPr>
            <a:cxnSpLocks/>
          </p:cNvCxnSpPr>
          <p:nvPr/>
        </p:nvCxnSpPr>
        <p:spPr>
          <a:xfrm flipH="1">
            <a:off x="6578496" y="1278229"/>
            <a:ext cx="287494" cy="12280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0C63D59-FE93-4159-B4DD-75D34ED9909F}"/>
              </a:ext>
            </a:extLst>
          </p:cNvPr>
          <p:cNvCxnSpPr>
            <a:cxnSpLocks/>
          </p:cNvCxnSpPr>
          <p:nvPr/>
        </p:nvCxnSpPr>
        <p:spPr>
          <a:xfrm>
            <a:off x="6133568" y="2391963"/>
            <a:ext cx="137108" cy="26293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E9E19A3-AE47-43AA-A819-29221CB1C1C6}"/>
              </a:ext>
            </a:extLst>
          </p:cNvPr>
          <p:cNvCxnSpPr>
            <a:cxnSpLocks/>
          </p:cNvCxnSpPr>
          <p:nvPr/>
        </p:nvCxnSpPr>
        <p:spPr>
          <a:xfrm flipV="1">
            <a:off x="6288989" y="1843803"/>
            <a:ext cx="638017" cy="7965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3A5881C-FD59-45F8-A8FA-942B73951E4C}"/>
              </a:ext>
            </a:extLst>
          </p:cNvPr>
          <p:cNvCxnSpPr>
            <a:cxnSpLocks/>
          </p:cNvCxnSpPr>
          <p:nvPr/>
        </p:nvCxnSpPr>
        <p:spPr>
          <a:xfrm flipH="1" flipV="1">
            <a:off x="6945319" y="1853983"/>
            <a:ext cx="1465927" cy="166969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6BA9FBD-6998-4DAE-AF78-A0A804F40141}"/>
              </a:ext>
            </a:extLst>
          </p:cNvPr>
          <p:cNvCxnSpPr>
            <a:cxnSpLocks/>
          </p:cNvCxnSpPr>
          <p:nvPr/>
        </p:nvCxnSpPr>
        <p:spPr>
          <a:xfrm flipH="1">
            <a:off x="8088319" y="3530136"/>
            <a:ext cx="315423" cy="34948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nestreet.com/puzzles/20231201_mirrors_2.PNG">
            <a:extLst>
              <a:ext uri="{FF2B5EF4-FFF2-40B4-BE49-F238E27FC236}">
                <a16:creationId xmlns:a16="http://schemas.microsoft.com/office/drawing/2014/main" id="{23D6C314-A427-45B5-9D55-39A002C4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F2FB1B9-6621-482A-852A-A0466F19681E}"/>
              </a:ext>
            </a:extLst>
          </p:cNvPr>
          <p:cNvCxnSpPr>
            <a:cxnSpLocks/>
          </p:cNvCxnSpPr>
          <p:nvPr/>
        </p:nvCxnSpPr>
        <p:spPr>
          <a:xfrm flipV="1">
            <a:off x="6057639" y="66040"/>
            <a:ext cx="1028961" cy="2536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20BF351-8DC9-4F9F-BA61-606254B6B818}"/>
              </a:ext>
            </a:extLst>
          </p:cNvPr>
          <p:cNvCxnSpPr>
            <a:cxnSpLocks/>
          </p:cNvCxnSpPr>
          <p:nvPr/>
        </p:nvCxnSpPr>
        <p:spPr>
          <a:xfrm>
            <a:off x="10490200" y="2997200"/>
            <a:ext cx="571870" cy="217317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nestreet.com/puzzles/20231201_mirrors_2.PNG">
            <a:extLst>
              <a:ext uri="{FF2B5EF4-FFF2-40B4-BE49-F238E27FC236}">
                <a16:creationId xmlns:a16="http://schemas.microsoft.com/office/drawing/2014/main" id="{23D6C314-A427-45B5-9D55-39A002C4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D511E42-4D4F-40D8-A143-4F7214A5FF72}"/>
              </a:ext>
            </a:extLst>
          </p:cNvPr>
          <p:cNvCxnSpPr>
            <a:cxnSpLocks/>
          </p:cNvCxnSpPr>
          <p:nvPr/>
        </p:nvCxnSpPr>
        <p:spPr>
          <a:xfrm>
            <a:off x="3021837" y="1850530"/>
            <a:ext cx="3251964" cy="2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8DAB64-08A8-4BEE-AE85-58EFDED329E9}"/>
              </a:ext>
            </a:extLst>
          </p:cNvPr>
          <p:cNvCxnSpPr>
            <a:cxnSpLocks/>
          </p:cNvCxnSpPr>
          <p:nvPr/>
        </p:nvCxnSpPr>
        <p:spPr>
          <a:xfrm flipV="1">
            <a:off x="3021837" y="1049794"/>
            <a:ext cx="738871" cy="811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23402B4-311C-4FCE-B441-0FCEB40D838D}"/>
              </a:ext>
            </a:extLst>
          </p:cNvPr>
          <p:cNvCxnSpPr>
            <a:cxnSpLocks/>
          </p:cNvCxnSpPr>
          <p:nvPr/>
        </p:nvCxnSpPr>
        <p:spPr>
          <a:xfrm flipV="1">
            <a:off x="3760708" y="1049794"/>
            <a:ext cx="0" cy="1601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622A51-B257-4390-8E4D-C93FD49A9CA3}"/>
              </a:ext>
            </a:extLst>
          </p:cNvPr>
          <p:cNvCxnSpPr>
            <a:cxnSpLocks/>
          </p:cNvCxnSpPr>
          <p:nvPr/>
        </p:nvCxnSpPr>
        <p:spPr>
          <a:xfrm flipH="1">
            <a:off x="2072640" y="2651760"/>
            <a:ext cx="1688068" cy="134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9805937-2FEB-4893-B7E9-BC278975948B}"/>
              </a:ext>
            </a:extLst>
          </p:cNvPr>
          <p:cNvCxnSpPr>
            <a:cxnSpLocks/>
          </p:cNvCxnSpPr>
          <p:nvPr/>
        </p:nvCxnSpPr>
        <p:spPr>
          <a:xfrm>
            <a:off x="6096000" y="1850530"/>
            <a:ext cx="177801" cy="20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06002A6-4198-4A49-836F-597A9DB41D5A}"/>
              </a:ext>
            </a:extLst>
          </p:cNvPr>
          <p:cNvCxnSpPr>
            <a:cxnSpLocks/>
          </p:cNvCxnSpPr>
          <p:nvPr/>
        </p:nvCxnSpPr>
        <p:spPr>
          <a:xfrm>
            <a:off x="6096000" y="1861176"/>
            <a:ext cx="777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B0CF3EB-2478-47A1-B426-24A9C2224DC2}"/>
              </a:ext>
            </a:extLst>
          </p:cNvPr>
          <p:cNvCxnSpPr>
            <a:cxnSpLocks/>
          </p:cNvCxnSpPr>
          <p:nvPr/>
        </p:nvCxnSpPr>
        <p:spPr>
          <a:xfrm flipV="1">
            <a:off x="6873240" y="1861176"/>
            <a:ext cx="0" cy="7499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4708079-662E-44BA-9C9F-68D61F9DA9A5}"/>
              </a:ext>
            </a:extLst>
          </p:cNvPr>
          <p:cNvCxnSpPr>
            <a:cxnSpLocks/>
          </p:cNvCxnSpPr>
          <p:nvPr/>
        </p:nvCxnSpPr>
        <p:spPr>
          <a:xfrm flipV="1">
            <a:off x="6873240" y="889000"/>
            <a:ext cx="2513092" cy="1762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https://www.janestreet.com/puzzles/Apr15_77points.png">
            <a:extLst>
              <a:ext uri="{FF2B5EF4-FFF2-40B4-BE49-F238E27FC236}">
                <a16:creationId xmlns:a16="http://schemas.microsoft.com/office/drawing/2014/main" id="{8B2D7DA8-CE42-40D7-8CAC-40E253A7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-595330"/>
            <a:ext cx="9047480" cy="84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F985F-8BC3-446E-BEEB-8605F02E1FF9}"/>
              </a:ext>
            </a:extLst>
          </p:cNvPr>
          <p:cNvCxnSpPr>
            <a:cxnSpLocks/>
          </p:cNvCxnSpPr>
          <p:nvPr/>
        </p:nvCxnSpPr>
        <p:spPr>
          <a:xfrm flipH="1">
            <a:off x="6871736" y="1036385"/>
            <a:ext cx="7691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265106-ADE0-41B4-AAB9-153DBDCF16FD}"/>
              </a:ext>
            </a:extLst>
          </p:cNvPr>
          <p:cNvCxnSpPr>
            <a:cxnSpLocks/>
          </p:cNvCxnSpPr>
          <p:nvPr/>
        </p:nvCxnSpPr>
        <p:spPr>
          <a:xfrm>
            <a:off x="7640930" y="66716"/>
            <a:ext cx="0" cy="969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5DA9-D38D-48CA-BCB8-0A8988024B84}"/>
              </a:ext>
            </a:extLst>
          </p:cNvPr>
          <p:cNvCxnSpPr>
            <a:cxnSpLocks/>
          </p:cNvCxnSpPr>
          <p:nvPr/>
        </p:nvCxnSpPr>
        <p:spPr>
          <a:xfrm flipH="1" flipV="1">
            <a:off x="7660512" y="1049794"/>
            <a:ext cx="769192" cy="13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6A4524-57FB-44E7-98FB-B7C68E9BC0E6}"/>
              </a:ext>
            </a:extLst>
          </p:cNvPr>
          <p:cNvCxnSpPr>
            <a:cxnSpLocks/>
          </p:cNvCxnSpPr>
          <p:nvPr/>
        </p:nvCxnSpPr>
        <p:spPr>
          <a:xfrm>
            <a:off x="8414562" y="1036384"/>
            <a:ext cx="776531" cy="80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11B862-8462-419E-86E5-61E7FAE07E42}"/>
              </a:ext>
            </a:extLst>
          </p:cNvPr>
          <p:cNvCxnSpPr>
            <a:cxnSpLocks/>
          </p:cNvCxnSpPr>
          <p:nvPr/>
        </p:nvCxnSpPr>
        <p:spPr>
          <a:xfrm flipH="1" flipV="1">
            <a:off x="9191093" y="262939"/>
            <a:ext cx="9394" cy="1573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7D5587-05E6-4643-99E6-C8E40D5EAB27}"/>
              </a:ext>
            </a:extLst>
          </p:cNvPr>
          <p:cNvCxnSpPr>
            <a:cxnSpLocks/>
          </p:cNvCxnSpPr>
          <p:nvPr/>
        </p:nvCxnSpPr>
        <p:spPr>
          <a:xfrm>
            <a:off x="6095205" y="262939"/>
            <a:ext cx="3095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A80B02-64B7-4119-A997-A7BD2AFEC5C9}"/>
              </a:ext>
            </a:extLst>
          </p:cNvPr>
          <p:cNvCxnSpPr>
            <a:cxnSpLocks/>
          </p:cNvCxnSpPr>
          <p:nvPr/>
        </p:nvCxnSpPr>
        <p:spPr>
          <a:xfrm flipH="1">
            <a:off x="5326012" y="290410"/>
            <a:ext cx="769193" cy="75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EFC7E5-80A3-4950-A56D-30497B68E0A6}"/>
              </a:ext>
            </a:extLst>
          </p:cNvPr>
          <p:cNvCxnSpPr>
            <a:cxnSpLocks/>
          </p:cNvCxnSpPr>
          <p:nvPr/>
        </p:nvCxnSpPr>
        <p:spPr>
          <a:xfrm flipV="1">
            <a:off x="5321574" y="1049794"/>
            <a:ext cx="0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CB2845-DE87-46E7-84EB-69492175CFD8}"/>
              </a:ext>
            </a:extLst>
          </p:cNvPr>
          <p:cNvCxnSpPr>
            <a:cxnSpLocks/>
          </p:cNvCxnSpPr>
          <p:nvPr/>
        </p:nvCxnSpPr>
        <p:spPr>
          <a:xfrm>
            <a:off x="4545044" y="1836649"/>
            <a:ext cx="77653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153B31A-6C65-4814-A54F-E9E130DE0DAC}"/>
              </a:ext>
            </a:extLst>
          </p:cNvPr>
          <p:cNvCxnSpPr>
            <a:cxnSpLocks/>
          </p:cNvCxnSpPr>
          <p:nvPr/>
        </p:nvCxnSpPr>
        <p:spPr>
          <a:xfrm>
            <a:off x="2991513" y="1049794"/>
            <a:ext cx="7995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827C6F-58C8-4C16-AE37-561CF16B08ED}"/>
              </a:ext>
            </a:extLst>
          </p:cNvPr>
          <p:cNvCxnSpPr>
            <a:cxnSpLocks/>
          </p:cNvCxnSpPr>
          <p:nvPr/>
        </p:nvCxnSpPr>
        <p:spPr>
          <a:xfrm>
            <a:off x="2991513" y="1036385"/>
            <a:ext cx="0" cy="80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4D7931E-24FF-4868-8448-9067BCD41505}"/>
              </a:ext>
            </a:extLst>
          </p:cNvPr>
          <p:cNvCxnSpPr>
            <a:cxnSpLocks/>
          </p:cNvCxnSpPr>
          <p:nvPr/>
        </p:nvCxnSpPr>
        <p:spPr>
          <a:xfrm>
            <a:off x="3791032" y="1049794"/>
            <a:ext cx="772326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CFD4444-1F1B-4833-B9CF-2D00890C1A95}"/>
              </a:ext>
            </a:extLst>
          </p:cNvPr>
          <p:cNvCxnSpPr>
            <a:cxnSpLocks/>
          </p:cNvCxnSpPr>
          <p:nvPr/>
        </p:nvCxnSpPr>
        <p:spPr>
          <a:xfrm flipH="1" flipV="1">
            <a:off x="2991513" y="1836649"/>
            <a:ext cx="769195" cy="803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CEDBC0-239D-4E02-A1E4-27B0D74A1291}"/>
              </a:ext>
            </a:extLst>
          </p:cNvPr>
          <p:cNvCxnSpPr>
            <a:cxnSpLocks/>
          </p:cNvCxnSpPr>
          <p:nvPr/>
        </p:nvCxnSpPr>
        <p:spPr>
          <a:xfrm flipH="1">
            <a:off x="2991512" y="2648032"/>
            <a:ext cx="7767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C7A34D7-E62A-4976-A480-E0EB3E5C872E}"/>
              </a:ext>
            </a:extLst>
          </p:cNvPr>
          <p:cNvCxnSpPr>
            <a:cxnSpLocks/>
          </p:cNvCxnSpPr>
          <p:nvPr/>
        </p:nvCxnSpPr>
        <p:spPr>
          <a:xfrm flipV="1">
            <a:off x="2991512" y="2654900"/>
            <a:ext cx="0" cy="1555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41BB8C-7783-438E-A302-48CE422F920B}"/>
              </a:ext>
            </a:extLst>
          </p:cNvPr>
          <p:cNvCxnSpPr>
            <a:cxnSpLocks/>
          </p:cNvCxnSpPr>
          <p:nvPr/>
        </p:nvCxnSpPr>
        <p:spPr>
          <a:xfrm flipV="1">
            <a:off x="2991512" y="4230571"/>
            <a:ext cx="155353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7C65E82-D17F-4A39-8ED7-7F17A2DC87C8}"/>
              </a:ext>
            </a:extLst>
          </p:cNvPr>
          <p:cNvCxnSpPr>
            <a:cxnSpLocks/>
          </p:cNvCxnSpPr>
          <p:nvPr/>
        </p:nvCxnSpPr>
        <p:spPr>
          <a:xfrm>
            <a:off x="4563358" y="3419188"/>
            <a:ext cx="0" cy="790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B74AA96-8850-4141-A0E9-E1CA726D5C9D}"/>
              </a:ext>
            </a:extLst>
          </p:cNvPr>
          <p:cNvCxnSpPr>
            <a:cxnSpLocks/>
          </p:cNvCxnSpPr>
          <p:nvPr/>
        </p:nvCxnSpPr>
        <p:spPr>
          <a:xfrm flipV="1">
            <a:off x="4563358" y="2640346"/>
            <a:ext cx="762654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339A89-5034-47C1-8D84-81AB6D1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7252" y="2640346"/>
            <a:ext cx="770148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B28EBE2-5BB5-4776-A6C3-5433CB20719F}"/>
              </a:ext>
            </a:extLst>
          </p:cNvPr>
          <p:cNvCxnSpPr>
            <a:cxnSpLocks/>
          </p:cNvCxnSpPr>
          <p:nvPr/>
        </p:nvCxnSpPr>
        <p:spPr>
          <a:xfrm flipH="1">
            <a:off x="5317252" y="3444861"/>
            <a:ext cx="769116" cy="808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C83AEE3-20E7-4195-AE67-7420AE735BEC}"/>
              </a:ext>
            </a:extLst>
          </p:cNvPr>
          <p:cNvCxnSpPr>
            <a:cxnSpLocks/>
          </p:cNvCxnSpPr>
          <p:nvPr/>
        </p:nvCxnSpPr>
        <p:spPr>
          <a:xfrm flipH="1" flipV="1">
            <a:off x="5316220" y="4245942"/>
            <a:ext cx="1032" cy="7942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7517EBE-37F7-4CD7-AC0A-182A3122D518}"/>
              </a:ext>
            </a:extLst>
          </p:cNvPr>
          <p:cNvCxnSpPr>
            <a:cxnSpLocks/>
          </p:cNvCxnSpPr>
          <p:nvPr/>
        </p:nvCxnSpPr>
        <p:spPr>
          <a:xfrm flipH="1">
            <a:off x="3021837" y="5003691"/>
            <a:ext cx="2304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43DA18-7F59-4593-A426-C5F2A7F7B04F}"/>
              </a:ext>
            </a:extLst>
          </p:cNvPr>
          <p:cNvCxnSpPr>
            <a:cxnSpLocks/>
          </p:cNvCxnSpPr>
          <p:nvPr/>
        </p:nvCxnSpPr>
        <p:spPr>
          <a:xfrm flipH="1" flipV="1">
            <a:off x="3021838" y="5017425"/>
            <a:ext cx="738870" cy="789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6F9F866-94FB-4240-B6E8-C5558DD36E22}"/>
              </a:ext>
            </a:extLst>
          </p:cNvPr>
          <p:cNvCxnSpPr>
            <a:cxnSpLocks/>
          </p:cNvCxnSpPr>
          <p:nvPr/>
        </p:nvCxnSpPr>
        <p:spPr>
          <a:xfrm flipH="1">
            <a:off x="3021837" y="5828809"/>
            <a:ext cx="746441" cy="7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347AFF-663F-4A36-8D90-91A3AE519B2C}"/>
              </a:ext>
            </a:extLst>
          </p:cNvPr>
          <p:cNvCxnSpPr>
            <a:cxnSpLocks/>
          </p:cNvCxnSpPr>
          <p:nvPr/>
        </p:nvCxnSpPr>
        <p:spPr>
          <a:xfrm flipH="1">
            <a:off x="3021838" y="6601929"/>
            <a:ext cx="152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1410366-9553-4F91-9CA4-63F675ED3215}"/>
              </a:ext>
            </a:extLst>
          </p:cNvPr>
          <p:cNvCxnSpPr>
            <a:cxnSpLocks/>
          </p:cNvCxnSpPr>
          <p:nvPr/>
        </p:nvCxnSpPr>
        <p:spPr>
          <a:xfrm flipV="1">
            <a:off x="4545044" y="5828808"/>
            <a:ext cx="780968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8714E31-074B-41FD-9468-F3CEA3BD1A56}"/>
              </a:ext>
            </a:extLst>
          </p:cNvPr>
          <p:cNvCxnSpPr>
            <a:cxnSpLocks/>
          </p:cNvCxnSpPr>
          <p:nvPr/>
        </p:nvCxnSpPr>
        <p:spPr>
          <a:xfrm flipH="1" flipV="1">
            <a:off x="5326012" y="5828808"/>
            <a:ext cx="776766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548DD3-FE91-4CF8-BAD4-02D149304403}"/>
              </a:ext>
            </a:extLst>
          </p:cNvPr>
          <p:cNvCxnSpPr>
            <a:cxnSpLocks/>
          </p:cNvCxnSpPr>
          <p:nvPr/>
        </p:nvCxnSpPr>
        <p:spPr>
          <a:xfrm flipH="1">
            <a:off x="6102778" y="6595061"/>
            <a:ext cx="763212" cy="6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997402A-6E7C-4655-8572-23848B0C5982}"/>
              </a:ext>
            </a:extLst>
          </p:cNvPr>
          <p:cNvCxnSpPr>
            <a:cxnSpLocks/>
          </p:cNvCxnSpPr>
          <p:nvPr/>
        </p:nvCxnSpPr>
        <p:spPr>
          <a:xfrm flipV="1">
            <a:off x="6865990" y="5828808"/>
            <a:ext cx="0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7563637-7C3E-4C3B-86CE-FD94495962CA}"/>
              </a:ext>
            </a:extLst>
          </p:cNvPr>
          <p:cNvCxnSpPr>
            <a:cxnSpLocks/>
          </p:cNvCxnSpPr>
          <p:nvPr/>
        </p:nvCxnSpPr>
        <p:spPr>
          <a:xfrm flipH="1" flipV="1">
            <a:off x="6865990" y="5828808"/>
            <a:ext cx="794522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1F8614E-627C-4EF5-A70C-DF6DEADD4ABC}"/>
              </a:ext>
            </a:extLst>
          </p:cNvPr>
          <p:cNvCxnSpPr>
            <a:cxnSpLocks/>
          </p:cNvCxnSpPr>
          <p:nvPr/>
        </p:nvCxnSpPr>
        <p:spPr>
          <a:xfrm flipV="1">
            <a:off x="7660512" y="5821615"/>
            <a:ext cx="11814" cy="773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12ABC8C-CD6B-4A7E-8271-A038E5727202}"/>
              </a:ext>
            </a:extLst>
          </p:cNvPr>
          <p:cNvCxnSpPr>
            <a:cxnSpLocks/>
          </p:cNvCxnSpPr>
          <p:nvPr/>
        </p:nvCxnSpPr>
        <p:spPr>
          <a:xfrm flipH="1" flipV="1">
            <a:off x="7666420" y="5821615"/>
            <a:ext cx="755479" cy="7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8A2B550-8770-4856-A9B0-DCCBE12AE5E8}"/>
              </a:ext>
            </a:extLst>
          </p:cNvPr>
          <p:cNvCxnSpPr>
            <a:cxnSpLocks/>
          </p:cNvCxnSpPr>
          <p:nvPr/>
        </p:nvCxnSpPr>
        <p:spPr>
          <a:xfrm flipH="1" flipV="1">
            <a:off x="8421900" y="5825211"/>
            <a:ext cx="808160" cy="811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C03511-6C29-4A3F-ADC4-4AA181009FF3}"/>
              </a:ext>
            </a:extLst>
          </p:cNvPr>
          <p:cNvCxnSpPr>
            <a:cxnSpLocks/>
          </p:cNvCxnSpPr>
          <p:nvPr/>
        </p:nvCxnSpPr>
        <p:spPr>
          <a:xfrm flipH="1">
            <a:off x="7638031" y="1055601"/>
            <a:ext cx="15142" cy="80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67752C9-963D-4BEB-ACEB-9F5245BEA426}"/>
              </a:ext>
            </a:extLst>
          </p:cNvPr>
          <p:cNvCxnSpPr>
            <a:cxnSpLocks/>
          </p:cNvCxnSpPr>
          <p:nvPr/>
        </p:nvCxnSpPr>
        <p:spPr>
          <a:xfrm flipH="1">
            <a:off x="6876642" y="1826429"/>
            <a:ext cx="757720" cy="10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9889EB5-D229-4731-9AF6-0E0FFA2504FE}"/>
              </a:ext>
            </a:extLst>
          </p:cNvPr>
          <p:cNvCxnSpPr>
            <a:cxnSpLocks/>
          </p:cNvCxnSpPr>
          <p:nvPr/>
        </p:nvCxnSpPr>
        <p:spPr>
          <a:xfrm>
            <a:off x="6876642" y="1055600"/>
            <a:ext cx="0" cy="788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9C23AFA-7F1C-48E1-BA61-29BBEAAAB523}"/>
              </a:ext>
            </a:extLst>
          </p:cNvPr>
          <p:cNvCxnSpPr>
            <a:cxnSpLocks/>
          </p:cNvCxnSpPr>
          <p:nvPr/>
        </p:nvCxnSpPr>
        <p:spPr>
          <a:xfrm flipH="1">
            <a:off x="6113520" y="1049794"/>
            <a:ext cx="763122" cy="811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F2FB1B9-6621-482A-852A-A0466F19681E}"/>
              </a:ext>
            </a:extLst>
          </p:cNvPr>
          <p:cNvCxnSpPr>
            <a:cxnSpLocks/>
          </p:cNvCxnSpPr>
          <p:nvPr/>
        </p:nvCxnSpPr>
        <p:spPr>
          <a:xfrm flipV="1">
            <a:off x="6113519" y="1850529"/>
            <a:ext cx="1736" cy="797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0E6C93D-BC67-4C65-9EB1-90349FB9F31C}"/>
              </a:ext>
            </a:extLst>
          </p:cNvPr>
          <p:cNvCxnSpPr>
            <a:cxnSpLocks/>
          </p:cNvCxnSpPr>
          <p:nvPr/>
        </p:nvCxnSpPr>
        <p:spPr>
          <a:xfrm flipH="1">
            <a:off x="6133569" y="2648032"/>
            <a:ext cx="7324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D94F4C2-CBB2-413A-B55F-8CBCAF8AC28A}"/>
              </a:ext>
            </a:extLst>
          </p:cNvPr>
          <p:cNvCxnSpPr>
            <a:cxnSpLocks/>
          </p:cNvCxnSpPr>
          <p:nvPr/>
        </p:nvCxnSpPr>
        <p:spPr>
          <a:xfrm>
            <a:off x="6876643" y="2654900"/>
            <a:ext cx="1553061" cy="158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D79F8AE-A804-4EFC-93C3-55BB8AB70753}"/>
              </a:ext>
            </a:extLst>
          </p:cNvPr>
          <p:cNvCxnSpPr>
            <a:cxnSpLocks/>
          </p:cNvCxnSpPr>
          <p:nvPr/>
        </p:nvCxnSpPr>
        <p:spPr>
          <a:xfrm flipH="1">
            <a:off x="8421899" y="2641164"/>
            <a:ext cx="7805" cy="1568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C04B2B3-D9D5-4DC1-A277-6F1B5BEBBB54}"/>
              </a:ext>
            </a:extLst>
          </p:cNvPr>
          <p:cNvCxnSpPr>
            <a:cxnSpLocks/>
          </p:cNvCxnSpPr>
          <p:nvPr/>
        </p:nvCxnSpPr>
        <p:spPr>
          <a:xfrm>
            <a:off x="8429704" y="2654900"/>
            <a:ext cx="761389" cy="777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29283AB-3B6E-489B-B93B-002463A371FF}"/>
              </a:ext>
            </a:extLst>
          </p:cNvPr>
          <p:cNvCxnSpPr>
            <a:cxnSpLocks/>
          </p:cNvCxnSpPr>
          <p:nvPr/>
        </p:nvCxnSpPr>
        <p:spPr>
          <a:xfrm>
            <a:off x="9198898" y="3449603"/>
            <a:ext cx="8369" cy="1567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461974C-F7EF-425D-B874-BFE8AAF32472}"/>
              </a:ext>
            </a:extLst>
          </p:cNvPr>
          <p:cNvCxnSpPr>
            <a:cxnSpLocks/>
          </p:cNvCxnSpPr>
          <p:nvPr/>
        </p:nvCxnSpPr>
        <p:spPr>
          <a:xfrm>
            <a:off x="6881524" y="5017425"/>
            <a:ext cx="2317374" cy="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0608078-4070-49AA-B60D-06F02F16F84D}"/>
              </a:ext>
            </a:extLst>
          </p:cNvPr>
          <p:cNvCxnSpPr>
            <a:cxnSpLocks/>
          </p:cNvCxnSpPr>
          <p:nvPr/>
        </p:nvCxnSpPr>
        <p:spPr>
          <a:xfrm flipV="1">
            <a:off x="6876642" y="4230571"/>
            <a:ext cx="4882" cy="783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8CF458B-C113-42A2-B3A8-1494D5DB6722}"/>
              </a:ext>
            </a:extLst>
          </p:cNvPr>
          <p:cNvCxnSpPr>
            <a:cxnSpLocks/>
          </p:cNvCxnSpPr>
          <p:nvPr/>
        </p:nvCxnSpPr>
        <p:spPr>
          <a:xfrm flipH="1">
            <a:off x="6889098" y="3382888"/>
            <a:ext cx="818548" cy="850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F985F-8BC3-446E-BEEB-8605F02E1FF9}"/>
              </a:ext>
            </a:extLst>
          </p:cNvPr>
          <p:cNvCxnSpPr>
            <a:cxnSpLocks/>
          </p:cNvCxnSpPr>
          <p:nvPr/>
        </p:nvCxnSpPr>
        <p:spPr>
          <a:xfrm flipH="1">
            <a:off x="6871736" y="1036385"/>
            <a:ext cx="7691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E265106-ADE0-41B4-AAB9-153DBDCF16FD}"/>
              </a:ext>
            </a:extLst>
          </p:cNvPr>
          <p:cNvCxnSpPr>
            <a:cxnSpLocks/>
          </p:cNvCxnSpPr>
          <p:nvPr/>
        </p:nvCxnSpPr>
        <p:spPr>
          <a:xfrm>
            <a:off x="7640930" y="66716"/>
            <a:ext cx="0" cy="969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5DA9-D38D-48CA-BCB8-0A8988024B84}"/>
              </a:ext>
            </a:extLst>
          </p:cNvPr>
          <p:cNvCxnSpPr>
            <a:cxnSpLocks/>
          </p:cNvCxnSpPr>
          <p:nvPr/>
        </p:nvCxnSpPr>
        <p:spPr>
          <a:xfrm flipH="1" flipV="1">
            <a:off x="7660512" y="1049794"/>
            <a:ext cx="769192" cy="13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6A4524-57FB-44E7-98FB-B7C68E9BC0E6}"/>
              </a:ext>
            </a:extLst>
          </p:cNvPr>
          <p:cNvCxnSpPr>
            <a:cxnSpLocks/>
          </p:cNvCxnSpPr>
          <p:nvPr/>
        </p:nvCxnSpPr>
        <p:spPr>
          <a:xfrm>
            <a:off x="8414562" y="1036384"/>
            <a:ext cx="776531" cy="80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11B862-8462-419E-86E5-61E7FAE07E42}"/>
              </a:ext>
            </a:extLst>
          </p:cNvPr>
          <p:cNvCxnSpPr>
            <a:cxnSpLocks/>
          </p:cNvCxnSpPr>
          <p:nvPr/>
        </p:nvCxnSpPr>
        <p:spPr>
          <a:xfrm flipH="1" flipV="1">
            <a:off x="9191093" y="262939"/>
            <a:ext cx="9394" cy="1573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7D5587-05E6-4643-99E6-C8E40D5EAB27}"/>
              </a:ext>
            </a:extLst>
          </p:cNvPr>
          <p:cNvCxnSpPr>
            <a:cxnSpLocks/>
          </p:cNvCxnSpPr>
          <p:nvPr/>
        </p:nvCxnSpPr>
        <p:spPr>
          <a:xfrm>
            <a:off x="6095205" y="262939"/>
            <a:ext cx="3095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A80B02-64B7-4119-A997-A7BD2AFEC5C9}"/>
              </a:ext>
            </a:extLst>
          </p:cNvPr>
          <p:cNvCxnSpPr>
            <a:cxnSpLocks/>
          </p:cNvCxnSpPr>
          <p:nvPr/>
        </p:nvCxnSpPr>
        <p:spPr>
          <a:xfrm flipH="1">
            <a:off x="5326012" y="290410"/>
            <a:ext cx="769193" cy="75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2EFC7E5-80A3-4950-A56D-30497B68E0A6}"/>
              </a:ext>
            </a:extLst>
          </p:cNvPr>
          <p:cNvCxnSpPr>
            <a:cxnSpLocks/>
          </p:cNvCxnSpPr>
          <p:nvPr/>
        </p:nvCxnSpPr>
        <p:spPr>
          <a:xfrm flipV="1">
            <a:off x="5321574" y="1049794"/>
            <a:ext cx="0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BCB2845-DE87-46E7-84EB-69492175CFD8}"/>
              </a:ext>
            </a:extLst>
          </p:cNvPr>
          <p:cNvCxnSpPr>
            <a:cxnSpLocks/>
          </p:cNvCxnSpPr>
          <p:nvPr/>
        </p:nvCxnSpPr>
        <p:spPr>
          <a:xfrm>
            <a:off x="4545044" y="1836649"/>
            <a:ext cx="77653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153B31A-6C65-4814-A54F-E9E130DE0DAC}"/>
              </a:ext>
            </a:extLst>
          </p:cNvPr>
          <p:cNvCxnSpPr>
            <a:cxnSpLocks/>
          </p:cNvCxnSpPr>
          <p:nvPr/>
        </p:nvCxnSpPr>
        <p:spPr>
          <a:xfrm>
            <a:off x="2991513" y="1049794"/>
            <a:ext cx="7995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827C6F-58C8-4C16-AE37-561CF16B08ED}"/>
              </a:ext>
            </a:extLst>
          </p:cNvPr>
          <p:cNvCxnSpPr>
            <a:cxnSpLocks/>
          </p:cNvCxnSpPr>
          <p:nvPr/>
        </p:nvCxnSpPr>
        <p:spPr>
          <a:xfrm>
            <a:off x="2991513" y="1036385"/>
            <a:ext cx="0" cy="8002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4D7931E-24FF-4868-8448-9067BCD41505}"/>
              </a:ext>
            </a:extLst>
          </p:cNvPr>
          <p:cNvCxnSpPr>
            <a:cxnSpLocks/>
          </p:cNvCxnSpPr>
          <p:nvPr/>
        </p:nvCxnSpPr>
        <p:spPr>
          <a:xfrm>
            <a:off x="3791032" y="1049794"/>
            <a:ext cx="772326" cy="7868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CFD4444-1F1B-4833-B9CF-2D00890C1A95}"/>
              </a:ext>
            </a:extLst>
          </p:cNvPr>
          <p:cNvCxnSpPr>
            <a:cxnSpLocks/>
          </p:cNvCxnSpPr>
          <p:nvPr/>
        </p:nvCxnSpPr>
        <p:spPr>
          <a:xfrm flipH="1" flipV="1">
            <a:off x="2991513" y="1836649"/>
            <a:ext cx="769195" cy="803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1CEDBC0-239D-4E02-A1E4-27B0D74A1291}"/>
              </a:ext>
            </a:extLst>
          </p:cNvPr>
          <p:cNvCxnSpPr>
            <a:cxnSpLocks/>
          </p:cNvCxnSpPr>
          <p:nvPr/>
        </p:nvCxnSpPr>
        <p:spPr>
          <a:xfrm flipH="1">
            <a:off x="2991512" y="2648032"/>
            <a:ext cx="7767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C7A34D7-E62A-4976-A480-E0EB3E5C872E}"/>
              </a:ext>
            </a:extLst>
          </p:cNvPr>
          <p:cNvCxnSpPr>
            <a:cxnSpLocks/>
          </p:cNvCxnSpPr>
          <p:nvPr/>
        </p:nvCxnSpPr>
        <p:spPr>
          <a:xfrm flipV="1">
            <a:off x="2991512" y="2654900"/>
            <a:ext cx="0" cy="1555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41BB8C-7783-438E-A302-48CE422F920B}"/>
              </a:ext>
            </a:extLst>
          </p:cNvPr>
          <p:cNvCxnSpPr>
            <a:cxnSpLocks/>
          </p:cNvCxnSpPr>
          <p:nvPr/>
        </p:nvCxnSpPr>
        <p:spPr>
          <a:xfrm flipV="1">
            <a:off x="2991512" y="4230571"/>
            <a:ext cx="155353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7C65E82-D17F-4A39-8ED7-7F17A2DC87C8}"/>
              </a:ext>
            </a:extLst>
          </p:cNvPr>
          <p:cNvCxnSpPr>
            <a:cxnSpLocks/>
          </p:cNvCxnSpPr>
          <p:nvPr/>
        </p:nvCxnSpPr>
        <p:spPr>
          <a:xfrm>
            <a:off x="4563358" y="3419188"/>
            <a:ext cx="0" cy="790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B74AA96-8850-4141-A0E9-E1CA726D5C9D}"/>
              </a:ext>
            </a:extLst>
          </p:cNvPr>
          <p:cNvCxnSpPr>
            <a:cxnSpLocks/>
          </p:cNvCxnSpPr>
          <p:nvPr/>
        </p:nvCxnSpPr>
        <p:spPr>
          <a:xfrm flipV="1">
            <a:off x="4563358" y="2640346"/>
            <a:ext cx="762654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339A89-5034-47C1-8D84-81AB6D1A8110}"/>
              </a:ext>
            </a:extLst>
          </p:cNvPr>
          <p:cNvCxnSpPr>
            <a:cxnSpLocks/>
          </p:cNvCxnSpPr>
          <p:nvPr/>
        </p:nvCxnSpPr>
        <p:spPr>
          <a:xfrm flipH="1" flipV="1">
            <a:off x="5317252" y="2640346"/>
            <a:ext cx="770148" cy="80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B28EBE2-5BB5-4776-A6C3-5433CB20719F}"/>
              </a:ext>
            </a:extLst>
          </p:cNvPr>
          <p:cNvCxnSpPr>
            <a:cxnSpLocks/>
          </p:cNvCxnSpPr>
          <p:nvPr/>
        </p:nvCxnSpPr>
        <p:spPr>
          <a:xfrm flipH="1">
            <a:off x="5317252" y="3444861"/>
            <a:ext cx="769116" cy="808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C83AEE3-20E7-4195-AE67-7420AE735BEC}"/>
              </a:ext>
            </a:extLst>
          </p:cNvPr>
          <p:cNvCxnSpPr>
            <a:cxnSpLocks/>
          </p:cNvCxnSpPr>
          <p:nvPr/>
        </p:nvCxnSpPr>
        <p:spPr>
          <a:xfrm flipH="1" flipV="1">
            <a:off x="5316220" y="4245942"/>
            <a:ext cx="1032" cy="7942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7517EBE-37F7-4CD7-AC0A-182A3122D518}"/>
              </a:ext>
            </a:extLst>
          </p:cNvPr>
          <p:cNvCxnSpPr>
            <a:cxnSpLocks/>
          </p:cNvCxnSpPr>
          <p:nvPr/>
        </p:nvCxnSpPr>
        <p:spPr>
          <a:xfrm flipH="1">
            <a:off x="3021837" y="5003691"/>
            <a:ext cx="2304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743DA18-7F59-4593-A426-C5F2A7F7B04F}"/>
              </a:ext>
            </a:extLst>
          </p:cNvPr>
          <p:cNvCxnSpPr>
            <a:cxnSpLocks/>
          </p:cNvCxnSpPr>
          <p:nvPr/>
        </p:nvCxnSpPr>
        <p:spPr>
          <a:xfrm flipH="1" flipV="1">
            <a:off x="3021838" y="5017425"/>
            <a:ext cx="738870" cy="7899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6F9F866-94FB-4240-B6E8-C5558DD36E22}"/>
              </a:ext>
            </a:extLst>
          </p:cNvPr>
          <p:cNvCxnSpPr>
            <a:cxnSpLocks/>
          </p:cNvCxnSpPr>
          <p:nvPr/>
        </p:nvCxnSpPr>
        <p:spPr>
          <a:xfrm flipH="1">
            <a:off x="3021837" y="5828809"/>
            <a:ext cx="746441" cy="77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347AFF-663F-4A36-8D90-91A3AE519B2C}"/>
              </a:ext>
            </a:extLst>
          </p:cNvPr>
          <p:cNvCxnSpPr>
            <a:cxnSpLocks/>
          </p:cNvCxnSpPr>
          <p:nvPr/>
        </p:nvCxnSpPr>
        <p:spPr>
          <a:xfrm flipH="1">
            <a:off x="3021838" y="6601929"/>
            <a:ext cx="15232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1410366-9553-4F91-9CA4-63F675ED3215}"/>
              </a:ext>
            </a:extLst>
          </p:cNvPr>
          <p:cNvCxnSpPr>
            <a:cxnSpLocks/>
          </p:cNvCxnSpPr>
          <p:nvPr/>
        </p:nvCxnSpPr>
        <p:spPr>
          <a:xfrm flipV="1">
            <a:off x="4545044" y="5828808"/>
            <a:ext cx="780968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8714E31-074B-41FD-9468-F3CEA3BD1A56}"/>
              </a:ext>
            </a:extLst>
          </p:cNvPr>
          <p:cNvCxnSpPr>
            <a:cxnSpLocks/>
          </p:cNvCxnSpPr>
          <p:nvPr/>
        </p:nvCxnSpPr>
        <p:spPr>
          <a:xfrm flipH="1" flipV="1">
            <a:off x="5326012" y="5828808"/>
            <a:ext cx="776766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548DD3-FE91-4CF8-BAD4-02D149304403}"/>
              </a:ext>
            </a:extLst>
          </p:cNvPr>
          <p:cNvCxnSpPr>
            <a:cxnSpLocks/>
          </p:cNvCxnSpPr>
          <p:nvPr/>
        </p:nvCxnSpPr>
        <p:spPr>
          <a:xfrm flipH="1">
            <a:off x="6102778" y="6595061"/>
            <a:ext cx="763212" cy="6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997402A-6E7C-4655-8572-23848B0C5982}"/>
              </a:ext>
            </a:extLst>
          </p:cNvPr>
          <p:cNvCxnSpPr>
            <a:cxnSpLocks/>
          </p:cNvCxnSpPr>
          <p:nvPr/>
        </p:nvCxnSpPr>
        <p:spPr>
          <a:xfrm flipV="1">
            <a:off x="6865990" y="5828808"/>
            <a:ext cx="0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7563637-7C3E-4C3B-86CE-FD94495962CA}"/>
              </a:ext>
            </a:extLst>
          </p:cNvPr>
          <p:cNvCxnSpPr>
            <a:cxnSpLocks/>
          </p:cNvCxnSpPr>
          <p:nvPr/>
        </p:nvCxnSpPr>
        <p:spPr>
          <a:xfrm flipH="1" flipV="1">
            <a:off x="6865990" y="5828808"/>
            <a:ext cx="794522" cy="773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1F8614E-627C-4EF5-A70C-DF6DEADD4ABC}"/>
              </a:ext>
            </a:extLst>
          </p:cNvPr>
          <p:cNvCxnSpPr>
            <a:cxnSpLocks/>
          </p:cNvCxnSpPr>
          <p:nvPr/>
        </p:nvCxnSpPr>
        <p:spPr>
          <a:xfrm flipV="1">
            <a:off x="7660512" y="5821615"/>
            <a:ext cx="11814" cy="773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12ABC8C-CD6B-4A7E-8271-A038E5727202}"/>
              </a:ext>
            </a:extLst>
          </p:cNvPr>
          <p:cNvCxnSpPr>
            <a:cxnSpLocks/>
          </p:cNvCxnSpPr>
          <p:nvPr/>
        </p:nvCxnSpPr>
        <p:spPr>
          <a:xfrm flipH="1" flipV="1">
            <a:off x="7666420" y="5821615"/>
            <a:ext cx="755479" cy="71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8A2B550-8770-4856-A9B0-DCCBE12AE5E8}"/>
              </a:ext>
            </a:extLst>
          </p:cNvPr>
          <p:cNvCxnSpPr>
            <a:cxnSpLocks/>
          </p:cNvCxnSpPr>
          <p:nvPr/>
        </p:nvCxnSpPr>
        <p:spPr>
          <a:xfrm flipH="1" flipV="1">
            <a:off x="8421900" y="5825211"/>
            <a:ext cx="808160" cy="811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C03511-6C29-4A3F-ADC4-4AA181009FF3}"/>
              </a:ext>
            </a:extLst>
          </p:cNvPr>
          <p:cNvCxnSpPr>
            <a:cxnSpLocks/>
          </p:cNvCxnSpPr>
          <p:nvPr/>
        </p:nvCxnSpPr>
        <p:spPr>
          <a:xfrm flipH="1">
            <a:off x="7638031" y="1055601"/>
            <a:ext cx="15142" cy="805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67752C9-963D-4BEB-ACEB-9F5245BEA426}"/>
              </a:ext>
            </a:extLst>
          </p:cNvPr>
          <p:cNvCxnSpPr>
            <a:cxnSpLocks/>
          </p:cNvCxnSpPr>
          <p:nvPr/>
        </p:nvCxnSpPr>
        <p:spPr>
          <a:xfrm flipH="1">
            <a:off x="6876642" y="1826429"/>
            <a:ext cx="757720" cy="10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9889EB5-D229-4731-9AF6-0E0FFA2504FE}"/>
              </a:ext>
            </a:extLst>
          </p:cNvPr>
          <p:cNvCxnSpPr>
            <a:cxnSpLocks/>
          </p:cNvCxnSpPr>
          <p:nvPr/>
        </p:nvCxnSpPr>
        <p:spPr>
          <a:xfrm>
            <a:off x="6876642" y="1055600"/>
            <a:ext cx="0" cy="788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9C23AFA-7F1C-48E1-BA61-29BBEAAAB523}"/>
              </a:ext>
            </a:extLst>
          </p:cNvPr>
          <p:cNvCxnSpPr>
            <a:cxnSpLocks/>
          </p:cNvCxnSpPr>
          <p:nvPr/>
        </p:nvCxnSpPr>
        <p:spPr>
          <a:xfrm flipH="1">
            <a:off x="6113520" y="1049794"/>
            <a:ext cx="763122" cy="8113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F2FB1B9-6621-482A-852A-A0466F19681E}"/>
              </a:ext>
            </a:extLst>
          </p:cNvPr>
          <p:cNvCxnSpPr>
            <a:cxnSpLocks/>
          </p:cNvCxnSpPr>
          <p:nvPr/>
        </p:nvCxnSpPr>
        <p:spPr>
          <a:xfrm flipV="1">
            <a:off x="6113519" y="1850529"/>
            <a:ext cx="1736" cy="797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0E6C93D-BC67-4C65-9EB1-90349FB9F31C}"/>
              </a:ext>
            </a:extLst>
          </p:cNvPr>
          <p:cNvCxnSpPr>
            <a:cxnSpLocks/>
          </p:cNvCxnSpPr>
          <p:nvPr/>
        </p:nvCxnSpPr>
        <p:spPr>
          <a:xfrm flipH="1">
            <a:off x="6133569" y="2648032"/>
            <a:ext cx="7324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CD94F4C2-CBB2-413A-B55F-8CBCAF8AC28A}"/>
              </a:ext>
            </a:extLst>
          </p:cNvPr>
          <p:cNvCxnSpPr>
            <a:cxnSpLocks/>
          </p:cNvCxnSpPr>
          <p:nvPr/>
        </p:nvCxnSpPr>
        <p:spPr>
          <a:xfrm>
            <a:off x="6876643" y="2654900"/>
            <a:ext cx="1553061" cy="158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D79F8AE-A804-4EFC-93C3-55BB8AB70753}"/>
              </a:ext>
            </a:extLst>
          </p:cNvPr>
          <p:cNvCxnSpPr>
            <a:cxnSpLocks/>
          </p:cNvCxnSpPr>
          <p:nvPr/>
        </p:nvCxnSpPr>
        <p:spPr>
          <a:xfrm flipH="1">
            <a:off x="8421899" y="2641164"/>
            <a:ext cx="7805" cy="1568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C04B2B3-D9D5-4DC1-A277-6F1B5BEBBB54}"/>
              </a:ext>
            </a:extLst>
          </p:cNvPr>
          <p:cNvCxnSpPr>
            <a:cxnSpLocks/>
          </p:cNvCxnSpPr>
          <p:nvPr/>
        </p:nvCxnSpPr>
        <p:spPr>
          <a:xfrm>
            <a:off x="8429704" y="2654900"/>
            <a:ext cx="761389" cy="777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29283AB-3B6E-489B-B93B-002463A371FF}"/>
              </a:ext>
            </a:extLst>
          </p:cNvPr>
          <p:cNvCxnSpPr>
            <a:cxnSpLocks/>
          </p:cNvCxnSpPr>
          <p:nvPr/>
        </p:nvCxnSpPr>
        <p:spPr>
          <a:xfrm>
            <a:off x="9198898" y="3449603"/>
            <a:ext cx="8369" cy="1567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0461974C-F7EF-425D-B874-BFE8AAF32472}"/>
              </a:ext>
            </a:extLst>
          </p:cNvPr>
          <p:cNvCxnSpPr>
            <a:cxnSpLocks/>
          </p:cNvCxnSpPr>
          <p:nvPr/>
        </p:nvCxnSpPr>
        <p:spPr>
          <a:xfrm>
            <a:off x="6881524" y="5017425"/>
            <a:ext cx="2317374" cy="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0608078-4070-49AA-B60D-06F02F16F84D}"/>
              </a:ext>
            </a:extLst>
          </p:cNvPr>
          <p:cNvCxnSpPr>
            <a:cxnSpLocks/>
          </p:cNvCxnSpPr>
          <p:nvPr/>
        </p:nvCxnSpPr>
        <p:spPr>
          <a:xfrm flipV="1">
            <a:off x="6876642" y="4230571"/>
            <a:ext cx="4882" cy="783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38CF458B-C113-42A2-B3A8-1494D5DB6722}"/>
              </a:ext>
            </a:extLst>
          </p:cNvPr>
          <p:cNvCxnSpPr>
            <a:cxnSpLocks/>
          </p:cNvCxnSpPr>
          <p:nvPr/>
        </p:nvCxnSpPr>
        <p:spPr>
          <a:xfrm flipH="1">
            <a:off x="6889098" y="3382888"/>
            <a:ext cx="818548" cy="8506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2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anat0my</dc:creator>
  <cp:lastModifiedBy>anat0my</cp:lastModifiedBy>
  <cp:revision>11</cp:revision>
  <dcterms:created xsi:type="dcterms:W3CDTF">2023-12-12T04:58:15Z</dcterms:created>
  <dcterms:modified xsi:type="dcterms:W3CDTF">2023-12-12T05:31:49Z</dcterms:modified>
</cp:coreProperties>
</file>