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Tomorrow" panose="020B0604020202020204" charset="0"/>
      <p:regular r:id="rId11"/>
    </p:embeddedFont>
    <p:embeddedFont>
      <p:font typeface="Tomorrow Semi Bold" panose="020B0604020202020204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03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73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0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3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6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1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96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5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17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4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74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9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52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681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55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85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0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52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92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3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0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hyperlink" Target="http://client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13190" y="184945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Flappy Bird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3536989" y="575019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Интерактивная игра в жанре аркады с элементами сетевого взаимодействия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657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58219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Архитектура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Сервер (Python)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Обработка запросов через TCP-сокеты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92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Хранение данных в SQLite (логины, пароли, рекорды)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Поддержка операций: регистрация, вход, обновление статистики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Клиент (Pygame)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Графический интерфейс с анимациями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592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Логика игры и взаимодействие с сервером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527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Аутентификация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01735"/>
            <a:ext cx="3664863" cy="2474952"/>
          </a:xfrm>
          <a:prstGeom prst="roundRect">
            <a:avLst>
              <a:gd name="adj" fmla="val 1375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20604" y="3628549"/>
            <a:ext cx="30102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Автоматический вход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1896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Через файл User_data.txt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01735"/>
            <a:ext cx="3664863" cy="2474952"/>
          </a:xfrm>
          <a:prstGeom prst="roundRect">
            <a:avLst>
              <a:gd name="adj" fmla="val 1375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4912281" y="36285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Обработка ошибок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1896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"Пользователь уже существует"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92406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"Неверный логин/пароль"</a:t>
            </a:r>
            <a:endParaRPr lang="en-US" sz="17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D55577-E466-6AF9-E1BA-57C405CB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960"/>
          <a:stretch/>
        </p:blipFill>
        <p:spPr>
          <a:xfrm>
            <a:off x="8750562" y="0"/>
            <a:ext cx="5879838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Игровая механика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Управление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53339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Пробел для прыжка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Физика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53339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Гравитация + ускорение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53339" y="4761786"/>
            <a:ext cx="247126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Бесконечный режим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53339" y="518410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Увеличение скорости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1953339" y="5564981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Уменьшение расстояния между препятствиями</a:t>
            </a:r>
            <a:endParaRPr lang="en-US" sz="15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Система рекордов</a:t>
            </a:r>
            <a:endParaRPr lang="en-US" sz="1900" dirty="0"/>
          </a:p>
        </p:txBody>
      </p:sp>
      <p:sp>
        <p:nvSpPr>
          <p:cNvPr id="16" name="Text 9"/>
          <p:cNvSpPr/>
          <p:nvPr/>
        </p:nvSpPr>
        <p:spPr>
          <a:xfrm>
            <a:off x="1953339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Синхронизация с сервером</a:t>
            </a:r>
            <a:endParaRPr lang="en-US" sz="15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6B872B-5371-C26F-D36B-2849AAF0881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778"/>
          <a:stretch/>
        </p:blipFill>
        <p:spPr>
          <a:xfrm>
            <a:off x="7794172" y="1"/>
            <a:ext cx="6836228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Уровни и редактор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Готовые уровни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Загрузка из .txt-файлов (символ \* = труба)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Победа при прохождении всех препятствий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Редактор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Сетка 10x20 для проектирования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ЛКМ/ПКМ для добавления/удаления труб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Автосохранение в level{N}.txt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85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Технологии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18472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Сервер, Socket, SQLite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63426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Pygame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91847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Клиент, математическая генерация препятствий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4520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Демо и исходники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7561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457950" y="3841194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756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Требования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24660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Python 3.10+, библиотеки pygame, sqlite3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7561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10312718" y="3841194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756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Запуск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24660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Запустить сервер (</a:t>
            </a:r>
            <a:r>
              <a:rPr lang="en-US" sz="1750" u="sng" dirty="0">
                <a:solidFill>
                  <a:srgbClr val="E1E1DF"/>
                </a:solidFill>
                <a:latin typeface="Tomorrow" pitchFamily="34" charset="0"/>
                <a:ea typeface="Tomorrow" pitchFamily="34" charset="-122"/>
                <a:cs typeface="Tomorrow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server.py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908983" y="505170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Запустить клиент (</a:t>
            </a:r>
            <a:r>
              <a:rPr lang="en-US" sz="1750" u="sng" dirty="0">
                <a:solidFill>
                  <a:srgbClr val="E1E1DF"/>
                </a:solidFill>
                <a:latin typeface="Tomorrow" pitchFamily="34" charset="0"/>
                <a:ea typeface="Tomorrow" pitchFamily="34" charset="-122"/>
                <a:cs typeface="Tomorrow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client.py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26704F-D8D4-ABC3-301A-D762F613FD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242" r="29242"/>
          <a:stretch/>
        </p:blipFill>
        <p:spPr>
          <a:xfrm>
            <a:off x="698480" y="-201441"/>
            <a:ext cx="4617780" cy="833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54695" y="5339536"/>
            <a:ext cx="33210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Посмотрим?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63162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 2013–2022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192</Words>
  <Application>Microsoft Office PowerPoint</Application>
  <PresentationFormat>Произвольный</PresentationFormat>
  <Paragraphs>56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Tomorrow</vt:lpstr>
      <vt:lpstr>Calibri</vt:lpstr>
      <vt:lpstr>Arial</vt:lpstr>
      <vt:lpstr>Tomorrow Semi Bold</vt:lpstr>
      <vt:lpstr>Calibri Light</vt:lpstr>
      <vt:lpstr>Тема Office 2013–2022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u_11</cp:lastModifiedBy>
  <cp:revision>3</cp:revision>
  <dcterms:created xsi:type="dcterms:W3CDTF">2025-02-03T12:23:25Z</dcterms:created>
  <dcterms:modified xsi:type="dcterms:W3CDTF">2025-02-03T13:33:31Z</dcterms:modified>
</cp:coreProperties>
</file>