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Raleway" panose="020B0604020202020204" charset="-52"/>
      <p:regular r:id="rId12"/>
      <p:bold r:id="rId13"/>
      <p:italic r:id="rId14"/>
      <p:boldItalic r:id="rId15"/>
    </p:embeddedFont>
    <p:embeddedFont>
      <p:font typeface="La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-660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57910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0e645d336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0e645d336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0e645d33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0e645d33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0e645d336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0e645d336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0e645d336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0e645d336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0e645d336_3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0e645d336_3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0e645d336_3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0e645d336_3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0e645d336_3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0e645d336_3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0e645d336_3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0e645d336_3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0e645d336_3_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0e645d336_3_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льзовательский макет">
  <p:cSld name="AUTOLAYOUT"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4049113" y="307825"/>
            <a:ext cx="4779300" cy="141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4054888" y="1808125"/>
            <a:ext cx="4779300" cy="276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льзовательский макет 1">
  <p:cSld name="AUTOLAYOUT_1">
    <p:bg>
      <p:bgPr>
        <a:solidFill>
          <a:srgbClr val="FFFFF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" name="Google Shape;90;p14"/>
          <p:cNvCxnSpPr/>
          <p:nvPr/>
        </p:nvCxnSpPr>
        <p:spPr>
          <a:xfrm>
            <a:off x="1128750" y="1995025"/>
            <a:ext cx="68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1128750" y="2225463"/>
            <a:ext cx="6886500" cy="219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2984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2984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2984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2984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2984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2984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2984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2984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льзовательский макет 2">
  <p:cSld name="AUTOLAYOUT_2"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291875" y="406900"/>
            <a:ext cx="4813500" cy="138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22222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22222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22222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22222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22222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22222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22222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222222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291975" y="1854951"/>
            <a:ext cx="4813500" cy="257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1957_%D0%B3%D0%BE%D0%B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Машина Шиккарда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700"/>
              <a:t>Первое в мире счетное устройство — машина Шиккарда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Вильгельм Шиккард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729450" y="2011525"/>
            <a:ext cx="5405100" cy="31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b="1">
                <a:solidFill>
                  <a:srgbClr val="202122"/>
                </a:solidFill>
                <a:highlight>
                  <a:srgbClr val="FFFFFF"/>
                </a:highlight>
              </a:rPr>
              <a:t>Вильге́льм Шиккард</a:t>
            </a:r>
            <a:r>
              <a:rPr lang="ru" sz="1150">
                <a:solidFill>
                  <a:srgbClr val="202122"/>
                </a:solidFill>
                <a:highlight>
                  <a:srgbClr val="FFFFFF"/>
                </a:highlight>
              </a:rPr>
              <a:t> был немецким учёным, астрономом, математиком и востоковедом, создателем первого арифмометра, профессором кафедры восточных языков в университете Тюбингена.</a:t>
            </a:r>
            <a:endParaRPr sz="11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202122"/>
                </a:solidFill>
                <a:highlight>
                  <a:srgbClr val="FFFFFF"/>
                </a:highlight>
              </a:rPr>
              <a:t>Родился в небольшом по тогдашним меркам городе- Херренберге. Рос в небогатой семье. </a:t>
            </a:r>
            <a:endParaRPr sz="11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202122"/>
                </a:solidFill>
                <a:highlight>
                  <a:srgbClr val="FFFFFF"/>
                </a:highlight>
              </a:rPr>
              <a:t>В 1610 году заканчил обучение в монастырской школе Хаузен и поступил в Тюбингенский университет. В 1611 году получает степень магистра.</a:t>
            </a:r>
            <a:endParaRPr sz="11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202122"/>
                </a:solidFill>
                <a:highlight>
                  <a:srgbClr val="FFFFFF"/>
                </a:highlight>
              </a:rPr>
              <a:t>Начиная с 1613 года он был викарием в нескольких местах в Вюртермберге. </a:t>
            </a:r>
            <a:endParaRPr sz="11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202122"/>
                </a:solidFill>
                <a:highlight>
                  <a:srgbClr val="FFFFFF"/>
                </a:highlight>
              </a:rPr>
              <a:t>В 1614 году в Нюртингеме его посвящают в сан дьякона. </a:t>
            </a:r>
            <a:endParaRPr sz="11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endParaRPr sz="10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0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4554" y="1853850"/>
            <a:ext cx="2338621" cy="28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680475" y="13125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50" b="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Сенсационный доклад Франца Гаммера</a:t>
            </a:r>
            <a:endParaRPr sz="2050" b="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Более 300 лет считалось, что автором первой счётной машины является Блез Паскаль, но в 1957</a:t>
            </a:r>
            <a:r>
              <a:rPr lang="ru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 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году директор Кеплеровского научного центра Франц Гаммер сделал в Германии на семинаре по истории математики сенсационный доклад, из которого следовало, что проект первой счётной машины появился как минимум на два десятилетия раньше «паскалева колеса», а сама машина была изготовлена в середине 1623 года.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Работая в городской библиотеке Штутгарта, Гаммер обнаружил фотокопию эскиза неизвестного ранее счётного устройства. Гаммеру удалось установить, что этот эскиз есть не что иное, как отсутствовавшее приложение к опубликованному ранее письму Иоганну Кеплеру профессора университета в Тюбингене Вильгельма Шиккарда от 25 февраля 1624 года, где Шиккард, ссылаясь на чертёж, описывал изобретённую им счётную машину.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t="6733" b="6724"/>
          <a:stretch/>
        </p:blipFill>
        <p:spPr>
          <a:xfrm>
            <a:off x="444050" y="1273450"/>
            <a:ext cx="3312325" cy="28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4063913" y="626050"/>
            <a:ext cx="4779300" cy="14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Машина Шиккарда — начало XVII века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4069688" y="2126350"/>
            <a:ext cx="4779300" cy="27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В одном из писем Кеплеру (от 20 сентября 1623 года) сообщалось, что Шиккард осуществил механически все то, что Кеплер делал алгебраически, а именно — сконструировал машину, которая автоматически выполняла сложение, вычитание, умножение и деление. Шиккард писал, что Кеплер приятно удивился, если бы увидел как устройство само накапливает и переносит влево десяток или сотню цифр и как отнимает то, что держала в памяти при вычитании.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Устройство</a:t>
            </a:r>
            <a:endParaRPr sz="3000"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1128750" y="2225463"/>
            <a:ext cx="6886500" cy="21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Изобретение, которое стало первой счетной машиной, было создано в 1623 году. Шиккард изобрел и разработал модель шестиразрядного механического вычислительного устройства, выполняющего простые математические функции, такие как — складывать и вычитать числа. Не даром его называли «часами для счета». Машина Шиккарда содержала суммирующее и множительное устройства, а также механизм для записи промежуточных результатов.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265750" y="155625"/>
            <a:ext cx="4779300" cy="9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Работа машины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226850" y="1306000"/>
            <a:ext cx="4869900" cy="27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</a:rPr>
              <a:t>Первый блок в виде шестиразрядной суммирующей машины представлял собой соединение зубчатых передач. На каждой оси располагалось по шестерне с десятью зубцами и вспомогательным однозубым колесом - пальцем. Палец служил для того, чтобы передавать единицу в следующий разряд, то есть поворачивать шестеренку на десятую часть полного оборота, после того как шестеренка предыдущего разряда сделает такой оборот. 				При вычитании шестеренки требовалось вращать в обратную сторону. Контролировать ход вычислений можно было с помощью специальных окошек, где появлялись цифры. Для перемножения использовалось устройство, главную часть которой составляли шесть осей с «навернутыми» на них таблицами умножения. Вычитание выполнялось вращением установочных колес в обратном направлении, так как механизм передачи десятков был реверсивным.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6875" y="1305988"/>
            <a:ext cx="3613149" cy="272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4049113" y="307825"/>
            <a:ext cx="4779300" cy="14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Пример работы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4054888" y="1808125"/>
            <a:ext cx="4779300" cy="27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300">
                <a:solidFill>
                  <a:srgbClr val="222222"/>
                </a:solidFill>
                <a:highlight>
                  <a:srgbClr val="FFFFFF"/>
                </a:highlight>
              </a:rPr>
              <a:t>На самом деле в работе машина Шиккарда была довольно простой. К примеру, чтобы узнать чему равно произведение 296 х 73, нужно установить цилиндр в положении, которое позволит вывести в верхнем ряду окошек первый множитель: 000296. Произведение 296 х 3 получится, если открыть окошки третьего ряда и просуммировать увиденные цифры, как в способе решетки. Далее точно также открываются окошки седьмого ряда, дающие произведение 296 х 7 к которому слава приписывается 0. И останется лишь сложить найденные числа на суммирующем устройстве. Все, результат готов.</a:t>
            </a:r>
            <a:endParaRPr sz="1300"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275" y="1634075"/>
            <a:ext cx="3200300" cy="26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291875" y="406900"/>
            <a:ext cx="4813500" cy="13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Машина на сегодняшний день</a:t>
            </a: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291975" y="1854951"/>
            <a:ext cx="4813500" cy="25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/>
              <a:t>Основываясь на материалах, найденных Гаммером, сотрудники Тюбингенского университета в начале 1960-х годов создали действующую модель машины Шиккарда. Операции сложения и вычитания осуществлялись в ней механически, а умножения и деления — с элементами механизации. Прообраз изобретения находится в собственности университета.</a:t>
            </a:r>
            <a:endParaRPr sz="1400"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2300" y="802900"/>
            <a:ext cx="3733725" cy="3537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Заключение</a:t>
            </a:r>
            <a:endParaRPr sz="3000"/>
          </a:p>
        </p:txBody>
      </p:sp>
      <p:sp>
        <p:nvSpPr>
          <p:cNvPr id="157" name="Google Shape;157;p24"/>
          <p:cNvSpPr txBox="1">
            <a:spLocks noGrp="1"/>
          </p:cNvSpPr>
          <p:nvPr>
            <p:ph type="body" idx="1"/>
          </p:nvPr>
        </p:nvSpPr>
        <p:spPr>
          <a:xfrm>
            <a:off x="1128750" y="2225463"/>
            <a:ext cx="6886500" cy="21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Эволюция в области вычислительных технологий — процесс довольно неравномерный, который происходит скачками от периодов спада до периодов падения. Достигнутые результаты используются на практике и каждый новый шаг выводит процесс вычислительной эволюции на новую, более высокую ступень.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624</Words>
  <Application>Microsoft Office PowerPoint</Application>
  <PresentationFormat>Экран (16:9)</PresentationFormat>
  <Paragraphs>24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Raleway</vt:lpstr>
      <vt:lpstr>Lato</vt:lpstr>
      <vt:lpstr>Streamline</vt:lpstr>
      <vt:lpstr>Машина Шиккарда</vt:lpstr>
      <vt:lpstr>Вильгельм Шиккард</vt:lpstr>
      <vt:lpstr>Сенсационный доклад Франца Гаммера</vt:lpstr>
      <vt:lpstr>Машина Шиккарда — начало XVII века</vt:lpstr>
      <vt:lpstr>Устройство</vt:lpstr>
      <vt:lpstr>Работа машины</vt:lpstr>
      <vt:lpstr>Пример работы</vt:lpstr>
      <vt:lpstr>Машина на сегодняшний день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Машина Шиккарда</dc:title>
  <dc:creator>user</dc:creator>
  <cp:lastModifiedBy>Серый</cp:lastModifiedBy>
  <cp:revision>1</cp:revision>
  <dcterms:modified xsi:type="dcterms:W3CDTF">2021-02-28T19:42:17Z</dcterms:modified>
</cp:coreProperties>
</file>