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5" r:id="rId4"/>
    <p:sldId id="260" r:id="rId5"/>
    <p:sldId id="261" r:id="rId6"/>
    <p:sldId id="259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70" autoAdjust="0"/>
  </p:normalViewPr>
  <p:slideViewPr>
    <p:cSldViewPr snapToGrid="0" snapToObjects="1">
      <p:cViewPr>
        <p:scale>
          <a:sx n="91" d="100"/>
          <a:sy n="91" d="100"/>
        </p:scale>
        <p:origin x="-58" y="9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652EE-6423-1F42-98AD-216E1C82D48D}" type="datetimeFigureOut">
              <a:rPr lang="en-US" smtClean="0"/>
              <a:t>11/29/2013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D8243-A2B9-2748-8600-A06F8A8D488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339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D8243-A2B9-2748-8600-A06F8A8D4882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494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11/29/2013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111354"/>
            <a:ext cx="8228013" cy="1927225"/>
          </a:xfrm>
        </p:spPr>
        <p:txBody>
          <a:bodyPr/>
          <a:lstStyle/>
          <a:p>
            <a:r>
              <a:rPr lang="sk-SK" dirty="0" smtClean="0"/>
              <a:t>Group 4 – Topic 5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623903"/>
            <a:ext cx="8228013" cy="1066800"/>
          </a:xfrm>
        </p:spPr>
        <p:txBody>
          <a:bodyPr/>
          <a:lstStyle/>
          <a:p>
            <a:r>
              <a:rPr lang="sk-SK" dirty="0"/>
              <a:t>Christoph </a:t>
            </a:r>
            <a:r>
              <a:rPr lang="sk-SK" dirty="0" smtClean="0"/>
              <a:t>Paur, Ondrej Balún, Dominik Kertys</a:t>
            </a:r>
            <a:endParaRPr lang="sk-SK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199" y="3240187"/>
            <a:ext cx="8228013" cy="10668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600" dirty="0" smtClean="0"/>
              <a:t>Service composition</a:t>
            </a: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4139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alysisScreenSho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043"/>
            <a:ext cx="9143999" cy="42629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86"/>
            <a:ext cx="8229600" cy="1143000"/>
          </a:xfrm>
        </p:spPr>
        <p:txBody>
          <a:bodyPr/>
          <a:lstStyle/>
          <a:p>
            <a:r>
              <a:rPr lang="en-US" dirty="0" smtClean="0"/>
              <a:t>Main goal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984644"/>
            <a:ext cx="7662864" cy="5052619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b</a:t>
            </a:r>
            <a:r>
              <a:rPr lang="en-US" sz="2600" dirty="0" smtClean="0">
                <a:solidFill>
                  <a:schemeClr val="bg1"/>
                </a:solidFill>
              </a:rPr>
              <a:t>uild </a:t>
            </a:r>
            <a:r>
              <a:rPr lang="en-US" sz="2600" dirty="0">
                <a:solidFill>
                  <a:schemeClr val="bg1"/>
                </a:solidFill>
              </a:rPr>
              <a:t>a service composition that integrates different </a:t>
            </a:r>
            <a:r>
              <a:rPr lang="en-US" sz="2600" dirty="0" smtClean="0">
                <a:solidFill>
                  <a:schemeClr val="bg1"/>
                </a:solidFill>
              </a:rPr>
              <a:t>existing or yet-to-built </a:t>
            </a:r>
            <a:r>
              <a:rPr lang="en-US" sz="2600" dirty="0">
                <a:solidFill>
                  <a:schemeClr val="bg1"/>
                </a:solidFill>
              </a:rPr>
              <a:t>Web </a:t>
            </a:r>
            <a:r>
              <a:rPr lang="en-US" sz="2600" dirty="0" smtClean="0">
                <a:solidFill>
                  <a:schemeClr val="bg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2669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build </a:t>
            </a:r>
            <a:r>
              <a:rPr lang="sk-SK" dirty="0"/>
              <a:t>missing base services</a:t>
            </a:r>
          </a:p>
          <a:p>
            <a:r>
              <a:rPr lang="sk-SK" dirty="0" smtClean="0"/>
              <a:t>configure </a:t>
            </a:r>
            <a:r>
              <a:rPr lang="sk-SK" dirty="0"/>
              <a:t>CouchDB, populate it with test data</a:t>
            </a:r>
          </a:p>
          <a:p>
            <a:r>
              <a:rPr lang="sk-SK" dirty="0" smtClean="0"/>
              <a:t>implement </a:t>
            </a:r>
            <a:r>
              <a:rPr lang="sk-SK" dirty="0"/>
              <a:t>the core composition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99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Our services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Twitter service</a:t>
            </a:r>
          </a:p>
          <a:p>
            <a:pPr lvl="1"/>
            <a:r>
              <a:rPr lang="sk-SK" dirty="0" smtClean="0"/>
              <a:t>Custom Web Service (handles OAuth)</a:t>
            </a:r>
          </a:p>
          <a:p>
            <a:r>
              <a:rPr lang="sk-SK" smtClean="0"/>
              <a:t>CouchDB service</a:t>
            </a:r>
            <a:endParaRPr lang="sk-SK" dirty="0" smtClean="0"/>
          </a:p>
          <a:p>
            <a:pPr lvl="1"/>
            <a:r>
              <a:rPr lang="sk-SK" dirty="0" smtClean="0"/>
              <a:t>Custom Web Service (handles Search function generation)</a:t>
            </a:r>
          </a:p>
          <a:p>
            <a:r>
              <a:rPr lang="sk-SK" dirty="0"/>
              <a:t>ToPDF</a:t>
            </a:r>
          </a:p>
          <a:p>
            <a:pPr lvl="1"/>
            <a:r>
              <a:rPr lang="sk-SK" dirty="0"/>
              <a:t>convert base64binary(array of bytes) to PDF document</a:t>
            </a:r>
          </a:p>
          <a:p>
            <a:pPr lvl="1"/>
            <a:r>
              <a:rPr lang="sk-SK" dirty="0"/>
              <a:t>later report will be confirmed by human analyst</a:t>
            </a:r>
          </a:p>
          <a:p>
            <a:pPr marL="0" indent="0">
              <a:buNone/>
            </a:pP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9826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Provided services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67436"/>
            <a:ext cx="7662864" cy="4223847"/>
          </a:xfrm>
        </p:spPr>
        <p:txBody>
          <a:bodyPr>
            <a:normAutofit lnSpcReduction="10000"/>
          </a:bodyPr>
          <a:lstStyle/>
          <a:p>
            <a:r>
              <a:rPr lang="sk-SK" dirty="0"/>
              <a:t>Report service</a:t>
            </a:r>
          </a:p>
          <a:p>
            <a:pPr lvl="1"/>
            <a:r>
              <a:rPr lang="sk-SK" dirty="0"/>
              <a:t>generateReport</a:t>
            </a:r>
          </a:p>
          <a:p>
            <a:pPr lvl="2"/>
            <a:r>
              <a:rPr lang="sk-SK" dirty="0"/>
              <a:t>in: 2x TermListReponse; out: </a:t>
            </a:r>
            <a:r>
              <a:rPr lang="sk-SK" dirty="0" smtClean="0"/>
              <a:t>base64binary</a:t>
            </a:r>
          </a:p>
          <a:p>
            <a:r>
              <a:rPr lang="sk-SK" dirty="0" smtClean="0"/>
              <a:t>Analysis service</a:t>
            </a:r>
          </a:p>
          <a:p>
            <a:pPr lvl="1"/>
            <a:r>
              <a:rPr lang="sk-SK" dirty="0" smtClean="0"/>
              <a:t>getSentiment</a:t>
            </a:r>
          </a:p>
          <a:p>
            <a:pPr lvl="2"/>
            <a:r>
              <a:rPr lang="sk-SK" dirty="0" smtClean="0"/>
              <a:t>in: StringListResponse; </a:t>
            </a:r>
          </a:p>
          <a:p>
            <a:pPr lvl="2"/>
            <a:r>
              <a:rPr lang="sk-SK" dirty="0" smtClean="0"/>
              <a:t>out: TermListResponse(text,confidence,sentiment);</a:t>
            </a:r>
          </a:p>
          <a:p>
            <a:pPr lvl="1"/>
            <a:r>
              <a:rPr lang="sk-SK" dirty="0" smtClean="0"/>
              <a:t>mergeLists</a:t>
            </a:r>
          </a:p>
          <a:p>
            <a:pPr lvl="2"/>
            <a:r>
              <a:rPr lang="sk-SK" dirty="0" smtClean="0"/>
              <a:t>in: 2x TermListResponse; out: TermListResponse</a:t>
            </a:r>
          </a:p>
          <a:p>
            <a:pPr lvl="1"/>
            <a:r>
              <a:rPr lang="sk-SK" dirty="0" smtClean="0"/>
              <a:t>getOverallConfidence</a:t>
            </a:r>
          </a:p>
          <a:p>
            <a:pPr lvl="2"/>
            <a:r>
              <a:rPr lang="sk-SK" dirty="0" smtClean="0"/>
              <a:t>in: TermListResponse; out: decimal</a:t>
            </a:r>
          </a:p>
        </p:txBody>
      </p:sp>
    </p:spTree>
    <p:extLst>
      <p:ext uri="{BB962C8B-B14F-4D97-AF65-F5344CB8AC3E}">
        <p14:creationId xmlns:p14="http://schemas.microsoft.com/office/powerpoint/2010/main" val="12695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Composition tools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76640"/>
            <a:ext cx="7662864" cy="4168632"/>
          </a:xfrm>
        </p:spPr>
        <p:txBody>
          <a:bodyPr>
            <a:normAutofit/>
          </a:bodyPr>
          <a:lstStyle/>
          <a:p>
            <a:r>
              <a:rPr lang="sk-SK" dirty="0" smtClean="0"/>
              <a:t>Apache ODE + BPEL for Eclipse</a:t>
            </a:r>
          </a:p>
          <a:p>
            <a:pPr lvl="1"/>
            <a:r>
              <a:rPr lang="sk-SK" dirty="0" smtClean="0"/>
              <a:t>Last Update June 2011 (Eclipse)</a:t>
            </a:r>
          </a:p>
          <a:p>
            <a:pPr lvl="1"/>
            <a:r>
              <a:rPr lang="sk-SK" dirty="0" smtClean="0"/>
              <a:t>„guaranteed not to turn your hair blue“</a:t>
            </a:r>
          </a:p>
          <a:p>
            <a:r>
              <a:rPr lang="sk-SK" dirty="0" smtClean="0"/>
              <a:t>JOpera </a:t>
            </a:r>
          </a:p>
          <a:p>
            <a:pPr lvl="1"/>
            <a:r>
              <a:rPr lang="sk-SK" dirty="0" smtClean="0"/>
              <a:t>Last Update October 2011</a:t>
            </a:r>
          </a:p>
          <a:p>
            <a:pPr lvl="1"/>
            <a:r>
              <a:rPr lang="sk-SK" dirty="0" smtClean="0"/>
              <a:t>trouble with lists (CSV)</a:t>
            </a:r>
          </a:p>
          <a:p>
            <a:pPr lvl="1"/>
            <a:r>
              <a:rPr lang="sk-SK" dirty="0" smtClean="0"/>
              <a:t>troubles with loading existing services</a:t>
            </a:r>
          </a:p>
        </p:txBody>
      </p:sp>
    </p:spTree>
    <p:extLst>
      <p:ext uri="{BB962C8B-B14F-4D97-AF65-F5344CB8AC3E}">
        <p14:creationId xmlns:p14="http://schemas.microsoft.com/office/powerpoint/2010/main" val="24210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Composition tools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04246"/>
            <a:ext cx="7662864" cy="3433017"/>
          </a:xfrm>
        </p:spPr>
        <p:txBody>
          <a:bodyPr/>
          <a:lstStyle/>
          <a:p>
            <a:r>
              <a:rPr lang="sk-SK" dirty="0"/>
              <a:t>NetBeans 6.5.1 with SOA(service-oriented architecture)</a:t>
            </a:r>
          </a:p>
          <a:p>
            <a:pPr lvl="1"/>
            <a:r>
              <a:rPr lang="sk-SK" dirty="0"/>
              <a:t>GlassFish ESB </a:t>
            </a:r>
            <a:r>
              <a:rPr lang="sk-SK" dirty="0" smtClean="0"/>
              <a:t>v2.1 – free standard application server</a:t>
            </a:r>
          </a:p>
          <a:p>
            <a:pPr lvl="1"/>
            <a:r>
              <a:rPr lang="sk-SK" dirty="0" smtClean="0"/>
              <a:t>easy drag&amp;drop editor</a:t>
            </a:r>
          </a:p>
          <a:p>
            <a:pPr lvl="1"/>
            <a:r>
              <a:rPr lang="sk-SK" dirty="0" smtClean="0"/>
              <a:t>composite app – includes multiple </a:t>
            </a:r>
            <a:r>
              <a:rPr lang="sk-SK" dirty="0"/>
              <a:t>BPEL Modules and other types of Java Business Integration (JBI) </a:t>
            </a:r>
            <a:r>
              <a:rPr lang="sk-SK" dirty="0" smtClean="0"/>
              <a:t>modules</a:t>
            </a:r>
          </a:p>
          <a:p>
            <a:pPr lvl="1"/>
            <a:r>
              <a:rPr lang="sk-SK" dirty="0" smtClean="0"/>
              <a:t>easy test integration</a:t>
            </a:r>
          </a:p>
          <a:p>
            <a:pPr lvl="1"/>
            <a:r>
              <a:rPr lang="sk-SK" dirty="0" smtClean="0"/>
              <a:t>easy to implement own Java services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70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Demo tool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045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3533676"/>
            <a:ext cx="7662864" cy="2512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6000" b="1" dirty="0" smtClean="0">
                <a:solidFill>
                  <a:srgbClr val="FF0000"/>
                </a:solidFill>
              </a:rPr>
              <a:t>?</a:t>
            </a:r>
            <a:endParaRPr lang="sk-SK" sz="60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Q&amp;A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42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300</TotalTime>
  <Words>218</Words>
  <Application>Microsoft Office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Genesis</vt:lpstr>
      <vt:lpstr>Group 4 – Topic 5</vt:lpstr>
      <vt:lpstr>Main goal</vt:lpstr>
      <vt:lpstr>Stage 1</vt:lpstr>
      <vt:lpstr>Our services</vt:lpstr>
      <vt:lpstr>Provided services</vt:lpstr>
      <vt:lpstr>Composition tools</vt:lpstr>
      <vt:lpstr>Composition tools</vt:lpstr>
      <vt:lpstr>Demo tool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– Topic 5</dc:title>
  <dc:creator>Dominik Kertys</dc:creator>
  <cp:lastModifiedBy>Ondrej</cp:lastModifiedBy>
  <cp:revision>21</cp:revision>
  <dcterms:created xsi:type="dcterms:W3CDTF">2013-11-28T22:29:47Z</dcterms:created>
  <dcterms:modified xsi:type="dcterms:W3CDTF">2013-11-29T12:27:33Z</dcterms:modified>
</cp:coreProperties>
</file>