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20"/>
  </p:notesMasterIdLst>
  <p:sldIdLst>
    <p:sldId id="256" r:id="rId2"/>
    <p:sldId id="257" r:id="rId3"/>
    <p:sldId id="260" r:id="rId4"/>
    <p:sldId id="292" r:id="rId5"/>
    <p:sldId id="294" r:id="rId6"/>
    <p:sldId id="293" r:id="rId7"/>
    <p:sldId id="266" r:id="rId8"/>
    <p:sldId id="297" r:id="rId9"/>
    <p:sldId id="298" r:id="rId10"/>
    <p:sldId id="299" r:id="rId11"/>
    <p:sldId id="263" r:id="rId12"/>
    <p:sldId id="259" r:id="rId13"/>
    <p:sldId id="273" r:id="rId14"/>
    <p:sldId id="301" r:id="rId15"/>
    <p:sldId id="302" r:id="rId16"/>
    <p:sldId id="304" r:id="rId17"/>
    <p:sldId id="305" r:id="rId18"/>
    <p:sldId id="283" r:id="rId19"/>
  </p:sldIdLst>
  <p:sldSz cx="9144000" cy="5143500" type="screen16x9"/>
  <p:notesSz cx="6858000" cy="9144000"/>
  <p:embeddedFontLst>
    <p:embeddedFont>
      <p:font typeface="Algerian" panose="04020705040A02060702" pitchFamily="82" charset="0"/>
      <p:regular r:id="rId21"/>
    </p:embeddedFont>
    <p:embeddedFont>
      <p:font typeface="Aptos Narrow" panose="020B0004020202020204" pitchFamily="34" charset="0"/>
      <p:regular r:id="rId22"/>
      <p:bold r:id="rId23"/>
      <p:italic r:id="rId24"/>
      <p:boldItalic r:id="rId25"/>
    </p:embeddedFont>
    <p:embeddedFont>
      <p:font typeface="Arial Narrow" panose="020B0606020202030204" pitchFamily="34" charset="0"/>
      <p:regular r:id="rId26"/>
      <p:bold r:id="rId27"/>
      <p:italic r:id="rId28"/>
      <p:boldItalic r:id="rId29"/>
    </p:embeddedFont>
    <p:embeddedFont>
      <p:font typeface="Livvic" pitchFamily="2" charset="0"/>
      <p:regular r:id="rId30"/>
      <p:bold r:id="rId31"/>
      <p:italic r:id="rId32"/>
      <p:boldItalic r:id="rId33"/>
    </p:embeddedFont>
    <p:embeddedFont>
      <p:font typeface="Oswald" panose="00000500000000000000" pitchFamily="2" charset="0"/>
      <p:regular r:id="rId34"/>
      <p:bold r:id="rId35"/>
    </p:embeddedFont>
    <p:embeddedFont>
      <p:font typeface="Roboto" panose="02000000000000000000" pitchFamily="2" charset="0"/>
      <p:regular r:id="rId36"/>
      <p:bold r:id="rId37"/>
      <p:italic r:id="rId38"/>
      <p:boldItalic r:id="rId39"/>
    </p:embeddedFont>
    <p:embeddedFont>
      <p:font typeface="Roboto Condensed Light" panose="02000000000000000000" pitchFamily="2" charset="0"/>
      <p:regular r:id="rId40"/>
      <p:italic r:id="rId41"/>
    </p:embeddedFont>
    <p:embeddedFont>
      <p:font typeface="Trebuchet MS" panose="020B0603020202020204" pitchFamily="34" charset="0"/>
      <p:regular r:id="rId42"/>
      <p:bold r:id="rId43"/>
      <p:italic r:id="rId44"/>
      <p:boldItalic r:id="rId45"/>
    </p:embeddedFont>
    <p:embeddedFont>
      <p:font typeface="Wingdings 3" panose="05040102010807070707" pitchFamily="18" charset="2"/>
      <p:regular r:id="rId4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28F58C-6202-432D-BAA8-D84A0DBEB921}" v="5" dt="2025-01-14T13:50:19.087"/>
  </p1510:revLst>
</p1510:revInfo>
</file>

<file path=ppt/tableStyles.xml><?xml version="1.0" encoding="utf-8"?>
<a:tblStyleLst xmlns:a="http://schemas.openxmlformats.org/drawingml/2006/main" def="{D3C179D3-D177-49FC-A3AE-DA001D4F2B8C}">
  <a:tblStyle styleId="{D3C179D3-D177-49FC-A3AE-DA001D4F2B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94660"/>
  </p:normalViewPr>
  <p:slideViewPr>
    <p:cSldViewPr snapToGrid="0">
      <p:cViewPr varScale="1">
        <p:scale>
          <a:sx n="103" d="100"/>
          <a:sy n="103" d="100"/>
        </p:scale>
        <p:origin x="946"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font" Target="fonts/font2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font" Target="fonts/font24.fntdata"/><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font" Target="fonts/font26.fntdata"/><Relationship Id="rId20" Type="http://schemas.openxmlformats.org/officeDocument/2006/relationships/notesMaster" Target="notesMasters/notesMaster1.xml"/><Relationship Id="rId41"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tendra Patil" userId="00e7fbb86f3d5da9" providerId="LiveId" clId="{1828F58C-6202-432D-BAA8-D84A0DBEB921}"/>
    <pc:docChg chg="undo custSel delSld modSld">
      <pc:chgData name="Jitendra Patil" userId="00e7fbb86f3d5da9" providerId="LiveId" clId="{1828F58C-6202-432D-BAA8-D84A0DBEB921}" dt="2025-01-14T13:55:53.394" v="668" actId="20577"/>
      <pc:docMkLst>
        <pc:docMk/>
      </pc:docMkLst>
      <pc:sldChg chg="delSp modSp mod">
        <pc:chgData name="Jitendra Patil" userId="00e7fbb86f3d5da9" providerId="LiveId" clId="{1828F58C-6202-432D-BAA8-D84A0DBEB921}" dt="2025-01-14T13:34:31.064" v="540" actId="20577"/>
        <pc:sldMkLst>
          <pc:docMk/>
          <pc:sldMk cId="0" sldId="259"/>
        </pc:sldMkLst>
        <pc:spChg chg="del mod">
          <ac:chgData name="Jitendra Patil" userId="00e7fbb86f3d5da9" providerId="LiveId" clId="{1828F58C-6202-432D-BAA8-D84A0DBEB921}" dt="2025-01-14T13:25:50.066" v="286" actId="478"/>
          <ac:spMkLst>
            <pc:docMk/>
            <pc:sldMk cId="0" sldId="259"/>
            <ac:spMk id="2" creationId="{30B6EB42-E6C0-3ED6-3082-8E884C44C89F}"/>
          </ac:spMkLst>
        </pc:spChg>
        <pc:spChg chg="mod">
          <ac:chgData name="Jitendra Patil" userId="00e7fbb86f3d5da9" providerId="LiveId" clId="{1828F58C-6202-432D-BAA8-D84A0DBEB921}" dt="2025-01-14T13:34:31.064" v="540" actId="20577"/>
          <ac:spMkLst>
            <pc:docMk/>
            <pc:sldMk cId="0" sldId="259"/>
            <ac:spMk id="8" creationId="{E3D9477D-BBE0-205C-2D7B-43075C0DD9D6}"/>
          </ac:spMkLst>
        </pc:spChg>
        <pc:spChg chg="mod">
          <ac:chgData name="Jitendra Patil" userId="00e7fbb86f3d5da9" providerId="LiveId" clId="{1828F58C-6202-432D-BAA8-D84A0DBEB921}" dt="2025-01-14T13:25:14.136" v="279" actId="207"/>
          <ac:spMkLst>
            <pc:docMk/>
            <pc:sldMk cId="0" sldId="259"/>
            <ac:spMk id="388" creationId="{00000000-0000-0000-0000-000000000000}"/>
          </ac:spMkLst>
        </pc:spChg>
      </pc:sldChg>
      <pc:sldChg chg="addSp delSp modSp mod">
        <pc:chgData name="Jitendra Patil" userId="00e7fbb86f3d5da9" providerId="LiveId" clId="{1828F58C-6202-432D-BAA8-D84A0DBEB921}" dt="2025-01-14T13:24:16.661" v="277" actId="207"/>
        <pc:sldMkLst>
          <pc:docMk/>
          <pc:sldMk cId="0" sldId="263"/>
        </pc:sldMkLst>
        <pc:spChg chg="mod">
          <ac:chgData name="Jitendra Patil" userId="00e7fbb86f3d5da9" providerId="LiveId" clId="{1828F58C-6202-432D-BAA8-D84A0DBEB921}" dt="2025-01-14T13:23:57.034" v="274" actId="113"/>
          <ac:spMkLst>
            <pc:docMk/>
            <pc:sldMk cId="0" sldId="263"/>
            <ac:spMk id="6" creationId="{4BE2178A-DDEA-DB94-8305-403CBC60ABD9}"/>
          </ac:spMkLst>
        </pc:spChg>
        <pc:spChg chg="add mod">
          <ac:chgData name="Jitendra Patil" userId="00e7fbb86f3d5da9" providerId="LiveId" clId="{1828F58C-6202-432D-BAA8-D84A0DBEB921}" dt="2025-01-14T13:22:50.516" v="264" actId="2711"/>
          <ac:spMkLst>
            <pc:docMk/>
            <pc:sldMk cId="0" sldId="263"/>
            <ac:spMk id="7" creationId="{A9276034-252C-0612-1D75-2824FE2AF81F}"/>
          </ac:spMkLst>
        </pc:spChg>
        <pc:spChg chg="add mod">
          <ac:chgData name="Jitendra Patil" userId="00e7fbb86f3d5da9" providerId="LiveId" clId="{1828F58C-6202-432D-BAA8-D84A0DBEB921}" dt="2025-01-14T13:24:16.661" v="277" actId="207"/>
          <ac:spMkLst>
            <pc:docMk/>
            <pc:sldMk cId="0" sldId="263"/>
            <ac:spMk id="9" creationId="{D41835C8-5B09-E75B-119A-8BAC43806647}"/>
          </ac:spMkLst>
        </pc:spChg>
        <pc:spChg chg="mod">
          <ac:chgData name="Jitendra Patil" userId="00e7fbb86f3d5da9" providerId="LiveId" clId="{1828F58C-6202-432D-BAA8-D84A0DBEB921}" dt="2025-01-14T13:15:27.324" v="87" actId="207"/>
          <ac:spMkLst>
            <pc:docMk/>
            <pc:sldMk cId="0" sldId="263"/>
            <ac:spMk id="570" creationId="{00000000-0000-0000-0000-000000000000}"/>
          </ac:spMkLst>
        </pc:spChg>
        <pc:spChg chg="mod">
          <ac:chgData name="Jitendra Patil" userId="00e7fbb86f3d5da9" providerId="LiveId" clId="{1828F58C-6202-432D-BAA8-D84A0DBEB921}" dt="2025-01-14T13:24:09.194" v="276" actId="2711"/>
          <ac:spMkLst>
            <pc:docMk/>
            <pc:sldMk cId="0" sldId="263"/>
            <ac:spMk id="571" creationId="{00000000-0000-0000-0000-000000000000}"/>
          </ac:spMkLst>
        </pc:spChg>
        <pc:spChg chg="mod">
          <ac:chgData name="Jitendra Patil" userId="00e7fbb86f3d5da9" providerId="LiveId" clId="{1828F58C-6202-432D-BAA8-D84A0DBEB921}" dt="2025-01-14T13:11:30.458" v="45" actId="207"/>
          <ac:spMkLst>
            <pc:docMk/>
            <pc:sldMk cId="0" sldId="263"/>
            <ac:spMk id="575" creationId="{00000000-0000-0000-0000-000000000000}"/>
          </ac:spMkLst>
        </pc:spChg>
        <pc:spChg chg="mod">
          <ac:chgData name="Jitendra Patil" userId="00e7fbb86f3d5da9" providerId="LiveId" clId="{1828F58C-6202-432D-BAA8-D84A0DBEB921}" dt="2025-01-14T13:19:25.547" v="154" actId="207"/>
          <ac:spMkLst>
            <pc:docMk/>
            <pc:sldMk cId="0" sldId="263"/>
            <ac:spMk id="580" creationId="{00000000-0000-0000-0000-000000000000}"/>
          </ac:spMkLst>
        </pc:spChg>
        <pc:spChg chg="del mod">
          <ac:chgData name="Jitendra Patil" userId="00e7fbb86f3d5da9" providerId="LiveId" clId="{1828F58C-6202-432D-BAA8-D84A0DBEB921}" dt="2025-01-14T13:16:07.636" v="107" actId="478"/>
          <ac:spMkLst>
            <pc:docMk/>
            <pc:sldMk cId="0" sldId="263"/>
            <ac:spMk id="581" creationId="{00000000-0000-0000-0000-000000000000}"/>
          </ac:spMkLst>
        </pc:spChg>
        <pc:spChg chg="mod">
          <ac:chgData name="Jitendra Patil" userId="00e7fbb86f3d5da9" providerId="LiveId" clId="{1828F58C-6202-432D-BAA8-D84A0DBEB921}" dt="2025-01-14T13:22:59.700" v="265" actId="1076"/>
          <ac:spMkLst>
            <pc:docMk/>
            <pc:sldMk cId="0" sldId="263"/>
            <ac:spMk id="585" creationId="{00000000-0000-0000-0000-000000000000}"/>
          </ac:spMkLst>
        </pc:spChg>
        <pc:spChg chg="mod">
          <ac:chgData name="Jitendra Patil" userId="00e7fbb86f3d5da9" providerId="LiveId" clId="{1828F58C-6202-432D-BAA8-D84A0DBEB921}" dt="2025-01-14T13:20:22.234" v="213" actId="20577"/>
          <ac:spMkLst>
            <pc:docMk/>
            <pc:sldMk cId="0" sldId="263"/>
            <ac:spMk id="586" creationId="{00000000-0000-0000-0000-000000000000}"/>
          </ac:spMkLst>
        </pc:spChg>
        <pc:spChg chg="mod">
          <ac:chgData name="Jitendra Patil" userId="00e7fbb86f3d5da9" providerId="LiveId" clId="{1828F58C-6202-432D-BAA8-D84A0DBEB921}" dt="2025-01-14T13:06:38.694" v="11" actId="2711"/>
          <ac:spMkLst>
            <pc:docMk/>
            <pc:sldMk cId="0" sldId="263"/>
            <ac:spMk id="587" creationId="{00000000-0000-0000-0000-000000000000}"/>
          </ac:spMkLst>
        </pc:spChg>
        <pc:grpChg chg="mod">
          <ac:chgData name="Jitendra Patil" userId="00e7fbb86f3d5da9" providerId="LiveId" clId="{1828F58C-6202-432D-BAA8-D84A0DBEB921}" dt="2025-01-14T13:06:43.658" v="12" actId="1076"/>
          <ac:grpSpMkLst>
            <pc:docMk/>
            <pc:sldMk cId="0" sldId="263"/>
            <ac:grpSpMk id="2" creationId="{93D661FA-3E19-A539-2CE9-EAD737303C7B}"/>
          </ac:grpSpMkLst>
        </pc:grpChg>
        <pc:grpChg chg="mod">
          <ac:chgData name="Jitendra Patil" userId="00e7fbb86f3d5da9" providerId="LiveId" clId="{1828F58C-6202-432D-BAA8-D84A0DBEB921}" dt="2025-01-14T13:23:28.897" v="269" actId="1076"/>
          <ac:grpSpMkLst>
            <pc:docMk/>
            <pc:sldMk cId="0" sldId="263"/>
            <ac:grpSpMk id="567" creationId="{00000000-0000-0000-0000-000000000000}"/>
          </ac:grpSpMkLst>
        </pc:grpChg>
        <pc:grpChg chg="mod">
          <ac:chgData name="Jitendra Patil" userId="00e7fbb86f3d5da9" providerId="LiveId" clId="{1828F58C-6202-432D-BAA8-D84A0DBEB921}" dt="2025-01-14T13:23:19.698" v="268" actId="1076"/>
          <ac:grpSpMkLst>
            <pc:docMk/>
            <pc:sldMk cId="0" sldId="263"/>
            <ac:grpSpMk id="572" creationId="{00000000-0000-0000-0000-000000000000}"/>
          </ac:grpSpMkLst>
        </pc:grpChg>
        <pc:grpChg chg="add del">
          <ac:chgData name="Jitendra Patil" userId="00e7fbb86f3d5da9" providerId="LiveId" clId="{1828F58C-6202-432D-BAA8-D84A0DBEB921}" dt="2025-01-14T13:15:49.224" v="105" actId="478"/>
          <ac:grpSpMkLst>
            <pc:docMk/>
            <pc:sldMk cId="0" sldId="263"/>
            <ac:grpSpMk id="577" creationId="{00000000-0000-0000-0000-000000000000}"/>
          </ac:grpSpMkLst>
        </pc:grpChg>
        <pc:grpChg chg="del">
          <ac:chgData name="Jitendra Patil" userId="00e7fbb86f3d5da9" providerId="LiveId" clId="{1828F58C-6202-432D-BAA8-D84A0DBEB921}" dt="2025-01-14T13:16:07.636" v="107" actId="478"/>
          <ac:grpSpMkLst>
            <pc:docMk/>
            <pc:sldMk cId="0" sldId="263"/>
            <ac:grpSpMk id="579" creationId="{00000000-0000-0000-0000-000000000000}"/>
          </ac:grpSpMkLst>
        </pc:grpChg>
        <pc:grpChg chg="mod">
          <ac:chgData name="Jitendra Patil" userId="00e7fbb86f3d5da9" providerId="LiveId" clId="{1828F58C-6202-432D-BAA8-D84A0DBEB921}" dt="2025-01-14T13:23:06.979" v="267" actId="1076"/>
          <ac:grpSpMkLst>
            <pc:docMk/>
            <pc:sldMk cId="0" sldId="263"/>
            <ac:grpSpMk id="582" creationId="{00000000-0000-0000-0000-000000000000}"/>
          </ac:grpSpMkLst>
        </pc:grpChg>
        <pc:cxnChg chg="mod">
          <ac:chgData name="Jitendra Patil" userId="00e7fbb86f3d5da9" providerId="LiveId" clId="{1828F58C-6202-432D-BAA8-D84A0DBEB921}" dt="2025-01-14T13:23:28.897" v="269" actId="1076"/>
          <ac:cxnSpMkLst>
            <pc:docMk/>
            <pc:sldMk cId="0" sldId="263"/>
            <ac:cxnSpMk id="603" creationId="{00000000-0000-0000-0000-000000000000}"/>
          </ac:cxnSpMkLst>
        </pc:cxnChg>
        <pc:cxnChg chg="mod">
          <ac:chgData name="Jitendra Patil" userId="00e7fbb86f3d5da9" providerId="LiveId" clId="{1828F58C-6202-432D-BAA8-D84A0DBEB921}" dt="2025-01-14T13:23:19.698" v="268" actId="1076"/>
          <ac:cxnSpMkLst>
            <pc:docMk/>
            <pc:sldMk cId="0" sldId="263"/>
            <ac:cxnSpMk id="604" creationId="{00000000-0000-0000-0000-000000000000}"/>
          </ac:cxnSpMkLst>
        </pc:cxnChg>
        <pc:cxnChg chg="mod">
          <ac:chgData name="Jitendra Patil" userId="00e7fbb86f3d5da9" providerId="LiveId" clId="{1828F58C-6202-432D-BAA8-D84A0DBEB921}" dt="2025-01-14T13:23:06.979" v="267" actId="1076"/>
          <ac:cxnSpMkLst>
            <pc:docMk/>
            <pc:sldMk cId="0" sldId="263"/>
            <ac:cxnSpMk id="605" creationId="{00000000-0000-0000-0000-000000000000}"/>
          </ac:cxnSpMkLst>
        </pc:cxnChg>
        <pc:cxnChg chg="mod">
          <ac:chgData name="Jitendra Patil" userId="00e7fbb86f3d5da9" providerId="LiveId" clId="{1828F58C-6202-432D-BAA8-D84A0DBEB921}" dt="2025-01-14T13:23:40.576" v="271" actId="14100"/>
          <ac:cxnSpMkLst>
            <pc:docMk/>
            <pc:sldMk cId="0" sldId="263"/>
            <ac:cxnSpMk id="606" creationId="{00000000-0000-0000-0000-000000000000}"/>
          </ac:cxnSpMkLst>
        </pc:cxnChg>
      </pc:sldChg>
      <pc:sldChg chg="modSp mod">
        <pc:chgData name="Jitendra Patil" userId="00e7fbb86f3d5da9" providerId="LiveId" clId="{1828F58C-6202-432D-BAA8-D84A0DBEB921}" dt="2025-01-14T13:05:33.407" v="0" actId="2711"/>
        <pc:sldMkLst>
          <pc:docMk/>
          <pc:sldMk cId="0" sldId="266"/>
        </pc:sldMkLst>
        <pc:spChg chg="mod">
          <ac:chgData name="Jitendra Patil" userId="00e7fbb86f3d5da9" providerId="LiveId" clId="{1828F58C-6202-432D-BAA8-D84A0DBEB921}" dt="2025-01-14T13:05:33.407" v="0" actId="2711"/>
          <ac:spMkLst>
            <pc:docMk/>
            <pc:sldMk cId="0" sldId="266"/>
            <ac:spMk id="652" creationId="{00000000-0000-0000-0000-000000000000}"/>
          </ac:spMkLst>
        </pc:spChg>
      </pc:sldChg>
      <pc:sldChg chg="addSp delSp modSp mod">
        <pc:chgData name="Jitendra Patil" userId="00e7fbb86f3d5da9" providerId="LiveId" clId="{1828F58C-6202-432D-BAA8-D84A0DBEB921}" dt="2025-01-14T13:37:47.223" v="549" actId="2711"/>
        <pc:sldMkLst>
          <pc:docMk/>
          <pc:sldMk cId="0" sldId="273"/>
        </pc:sldMkLst>
        <pc:spChg chg="mod">
          <ac:chgData name="Jitendra Patil" userId="00e7fbb86f3d5da9" providerId="LiveId" clId="{1828F58C-6202-432D-BAA8-D84A0DBEB921}" dt="2025-01-14T13:37:47.223" v="549" actId="2711"/>
          <ac:spMkLst>
            <pc:docMk/>
            <pc:sldMk cId="0" sldId="273"/>
            <ac:spMk id="859" creationId="{00000000-0000-0000-0000-000000000000}"/>
          </ac:spMkLst>
        </pc:spChg>
        <pc:picChg chg="add mod">
          <ac:chgData name="Jitendra Patil" userId="00e7fbb86f3d5da9" providerId="LiveId" clId="{1828F58C-6202-432D-BAA8-D84A0DBEB921}" dt="2025-01-14T13:37:35.070" v="548" actId="1076"/>
          <ac:picMkLst>
            <pc:docMk/>
            <pc:sldMk cId="0" sldId="273"/>
            <ac:picMk id="3" creationId="{A43300B1-A0AF-B936-E171-DA90F0B1FE5D}"/>
          </ac:picMkLst>
        </pc:picChg>
        <pc:picChg chg="del">
          <ac:chgData name="Jitendra Patil" userId="00e7fbb86f3d5da9" providerId="LiveId" clId="{1828F58C-6202-432D-BAA8-D84A0DBEB921}" dt="2025-01-14T13:35:59.337" v="541" actId="478"/>
          <ac:picMkLst>
            <pc:docMk/>
            <pc:sldMk cId="0" sldId="273"/>
            <ac:picMk id="860" creationId="{00000000-0000-0000-0000-000000000000}"/>
          </ac:picMkLst>
        </pc:picChg>
      </pc:sldChg>
      <pc:sldChg chg="modSp mod">
        <pc:chgData name="Jitendra Patil" userId="00e7fbb86f3d5da9" providerId="LiveId" clId="{1828F58C-6202-432D-BAA8-D84A0DBEB921}" dt="2025-01-14T13:52:58.607" v="664" actId="207"/>
        <pc:sldMkLst>
          <pc:docMk/>
          <pc:sldMk cId="0" sldId="283"/>
        </pc:sldMkLst>
        <pc:spChg chg="mod">
          <ac:chgData name="Jitendra Patil" userId="00e7fbb86f3d5da9" providerId="LiveId" clId="{1828F58C-6202-432D-BAA8-D84A0DBEB921}" dt="2025-01-14T13:52:58.607" v="664" actId="207"/>
          <ac:spMkLst>
            <pc:docMk/>
            <pc:sldMk cId="0" sldId="283"/>
            <ac:spMk id="1225" creationId="{00000000-0000-0000-0000-000000000000}"/>
          </ac:spMkLst>
        </pc:spChg>
      </pc:sldChg>
      <pc:sldChg chg="modSp mod">
        <pc:chgData name="Jitendra Patil" userId="00e7fbb86f3d5da9" providerId="LiveId" clId="{1828F58C-6202-432D-BAA8-D84A0DBEB921}" dt="2025-01-14T13:05:51.737" v="2" actId="1076"/>
        <pc:sldMkLst>
          <pc:docMk/>
          <pc:sldMk cId="2295705017" sldId="297"/>
        </pc:sldMkLst>
        <pc:spChg chg="mod">
          <ac:chgData name="Jitendra Patil" userId="00e7fbb86f3d5da9" providerId="LiveId" clId="{1828F58C-6202-432D-BAA8-D84A0DBEB921}" dt="2025-01-14T13:05:46.884" v="1" actId="2711"/>
          <ac:spMkLst>
            <pc:docMk/>
            <pc:sldMk cId="2295705017" sldId="297"/>
            <ac:spMk id="2" creationId="{51CF3548-7C57-A259-B99F-CE7606271FE5}"/>
          </ac:spMkLst>
        </pc:spChg>
        <pc:spChg chg="mod">
          <ac:chgData name="Jitendra Patil" userId="00e7fbb86f3d5da9" providerId="LiveId" clId="{1828F58C-6202-432D-BAA8-D84A0DBEB921}" dt="2025-01-14T13:05:51.737" v="2" actId="1076"/>
          <ac:spMkLst>
            <pc:docMk/>
            <pc:sldMk cId="2295705017" sldId="297"/>
            <ac:spMk id="5" creationId="{067039B7-46CC-05E3-ECE1-6A8ED8F1AE30}"/>
          </ac:spMkLst>
        </pc:spChg>
      </pc:sldChg>
      <pc:sldChg chg="modSp mod">
        <pc:chgData name="Jitendra Patil" userId="00e7fbb86f3d5da9" providerId="LiveId" clId="{1828F58C-6202-432D-BAA8-D84A0DBEB921}" dt="2025-01-14T13:06:05.476" v="4" actId="1076"/>
        <pc:sldMkLst>
          <pc:docMk/>
          <pc:sldMk cId="2176884209" sldId="298"/>
        </pc:sldMkLst>
        <pc:spChg chg="mod">
          <ac:chgData name="Jitendra Patil" userId="00e7fbb86f3d5da9" providerId="LiveId" clId="{1828F58C-6202-432D-BAA8-D84A0DBEB921}" dt="2025-01-14T13:06:01.714" v="3" actId="2711"/>
          <ac:spMkLst>
            <pc:docMk/>
            <pc:sldMk cId="2176884209" sldId="298"/>
            <ac:spMk id="2" creationId="{51CF3548-7C57-A259-B99F-CE7606271FE5}"/>
          </ac:spMkLst>
        </pc:spChg>
        <pc:spChg chg="mod">
          <ac:chgData name="Jitendra Patil" userId="00e7fbb86f3d5da9" providerId="LiveId" clId="{1828F58C-6202-432D-BAA8-D84A0DBEB921}" dt="2025-01-14T13:06:05.476" v="4" actId="1076"/>
          <ac:spMkLst>
            <pc:docMk/>
            <pc:sldMk cId="2176884209" sldId="298"/>
            <ac:spMk id="5" creationId="{067039B7-46CC-05E3-ECE1-6A8ED8F1AE30}"/>
          </ac:spMkLst>
        </pc:spChg>
      </pc:sldChg>
      <pc:sldChg chg="modSp mod">
        <pc:chgData name="Jitendra Patil" userId="00e7fbb86f3d5da9" providerId="LiveId" clId="{1828F58C-6202-432D-BAA8-D84A0DBEB921}" dt="2025-01-14T13:06:26.664" v="10" actId="1036"/>
        <pc:sldMkLst>
          <pc:docMk/>
          <pc:sldMk cId="3318986291" sldId="299"/>
        </pc:sldMkLst>
        <pc:spChg chg="mod">
          <ac:chgData name="Jitendra Patil" userId="00e7fbb86f3d5da9" providerId="LiveId" clId="{1828F58C-6202-432D-BAA8-D84A0DBEB921}" dt="2025-01-14T13:06:26.664" v="10" actId="1036"/>
          <ac:spMkLst>
            <pc:docMk/>
            <pc:sldMk cId="3318986291" sldId="299"/>
            <ac:spMk id="2" creationId="{51CF3548-7C57-A259-B99F-CE7606271FE5}"/>
          </ac:spMkLst>
        </pc:spChg>
        <pc:spChg chg="mod">
          <ac:chgData name="Jitendra Patil" userId="00e7fbb86f3d5da9" providerId="LiveId" clId="{1828F58C-6202-432D-BAA8-D84A0DBEB921}" dt="2025-01-14T13:06:21.229" v="6" actId="1076"/>
          <ac:spMkLst>
            <pc:docMk/>
            <pc:sldMk cId="3318986291" sldId="299"/>
            <ac:spMk id="5" creationId="{067039B7-46CC-05E3-ECE1-6A8ED8F1AE30}"/>
          </ac:spMkLst>
        </pc:spChg>
      </pc:sldChg>
      <pc:sldChg chg="addSp delSp modSp mod">
        <pc:chgData name="Jitendra Patil" userId="00e7fbb86f3d5da9" providerId="LiveId" clId="{1828F58C-6202-432D-BAA8-D84A0DBEB921}" dt="2025-01-14T13:42:33.582" v="568" actId="14100"/>
        <pc:sldMkLst>
          <pc:docMk/>
          <pc:sldMk cId="1288042620" sldId="301"/>
        </pc:sldMkLst>
        <pc:spChg chg="mod">
          <ac:chgData name="Jitendra Patil" userId="00e7fbb86f3d5da9" providerId="LiveId" clId="{1828F58C-6202-432D-BAA8-D84A0DBEB921}" dt="2025-01-14T13:38:53.980" v="560" actId="2711"/>
          <ac:spMkLst>
            <pc:docMk/>
            <pc:sldMk cId="1288042620" sldId="301"/>
            <ac:spMk id="859" creationId="{00000000-0000-0000-0000-000000000000}"/>
          </ac:spMkLst>
        </pc:spChg>
        <pc:picChg chg="add mod">
          <ac:chgData name="Jitendra Patil" userId="00e7fbb86f3d5da9" providerId="LiveId" clId="{1828F58C-6202-432D-BAA8-D84A0DBEB921}" dt="2025-01-14T13:42:33.582" v="568" actId="14100"/>
          <ac:picMkLst>
            <pc:docMk/>
            <pc:sldMk cId="1288042620" sldId="301"/>
            <ac:picMk id="3" creationId="{78F1101A-75CA-554C-D958-B2F7579686D3}"/>
          </ac:picMkLst>
        </pc:picChg>
        <pc:picChg chg="del">
          <ac:chgData name="Jitendra Patil" userId="00e7fbb86f3d5da9" providerId="LiveId" clId="{1828F58C-6202-432D-BAA8-D84A0DBEB921}" dt="2025-01-14T13:38:56.884" v="561" actId="478"/>
          <ac:picMkLst>
            <pc:docMk/>
            <pc:sldMk cId="1288042620" sldId="301"/>
            <ac:picMk id="860" creationId="{00000000-0000-0000-0000-000000000000}"/>
          </ac:picMkLst>
        </pc:picChg>
      </pc:sldChg>
      <pc:sldChg chg="addSp delSp modSp mod">
        <pc:chgData name="Jitendra Patil" userId="00e7fbb86f3d5da9" providerId="LiveId" clId="{1828F58C-6202-432D-BAA8-D84A0DBEB921}" dt="2025-01-14T13:45:27.514" v="583" actId="14100"/>
        <pc:sldMkLst>
          <pc:docMk/>
          <pc:sldMk cId="210674842" sldId="302"/>
        </pc:sldMkLst>
        <pc:spChg chg="mod">
          <ac:chgData name="Jitendra Patil" userId="00e7fbb86f3d5da9" providerId="LiveId" clId="{1828F58C-6202-432D-BAA8-D84A0DBEB921}" dt="2025-01-14T13:42:59.723" v="575" actId="2711"/>
          <ac:spMkLst>
            <pc:docMk/>
            <pc:sldMk cId="210674842" sldId="302"/>
            <ac:spMk id="859" creationId="{00000000-0000-0000-0000-000000000000}"/>
          </ac:spMkLst>
        </pc:spChg>
        <pc:picChg chg="add mod">
          <ac:chgData name="Jitendra Patil" userId="00e7fbb86f3d5da9" providerId="LiveId" clId="{1828F58C-6202-432D-BAA8-D84A0DBEB921}" dt="2025-01-14T13:45:27.514" v="583" actId="14100"/>
          <ac:picMkLst>
            <pc:docMk/>
            <pc:sldMk cId="210674842" sldId="302"/>
            <ac:picMk id="3" creationId="{A836D674-A874-B9E9-D639-ECCF8654792C}"/>
          </ac:picMkLst>
        </pc:picChg>
        <pc:picChg chg="add del">
          <ac:chgData name="Jitendra Patil" userId="00e7fbb86f3d5da9" providerId="LiveId" clId="{1828F58C-6202-432D-BAA8-D84A0DBEB921}" dt="2025-01-14T13:45:00.872" v="578" actId="478"/>
          <ac:picMkLst>
            <pc:docMk/>
            <pc:sldMk cId="210674842" sldId="302"/>
            <ac:picMk id="5" creationId="{002E4F75-5B16-2734-FC3A-DB2CE623A030}"/>
          </ac:picMkLst>
        </pc:picChg>
      </pc:sldChg>
      <pc:sldChg chg="del">
        <pc:chgData name="Jitendra Patil" userId="00e7fbb86f3d5da9" providerId="LiveId" clId="{1828F58C-6202-432D-BAA8-D84A0DBEB921}" dt="2025-01-14T13:45:55.893" v="584" actId="47"/>
        <pc:sldMkLst>
          <pc:docMk/>
          <pc:sldMk cId="4256087384" sldId="303"/>
        </pc:sldMkLst>
      </pc:sldChg>
      <pc:sldChg chg="addSp delSp modSp mod">
        <pc:chgData name="Jitendra Patil" userId="00e7fbb86f3d5da9" providerId="LiveId" clId="{1828F58C-6202-432D-BAA8-D84A0DBEB921}" dt="2025-01-14T13:47:40.166" v="613" actId="14100"/>
        <pc:sldMkLst>
          <pc:docMk/>
          <pc:sldMk cId="821425427" sldId="304"/>
        </pc:sldMkLst>
        <pc:spChg chg="mod">
          <ac:chgData name="Jitendra Patil" userId="00e7fbb86f3d5da9" providerId="LiveId" clId="{1828F58C-6202-432D-BAA8-D84A0DBEB921}" dt="2025-01-14T13:46:29.032" v="607" actId="2711"/>
          <ac:spMkLst>
            <pc:docMk/>
            <pc:sldMk cId="821425427" sldId="304"/>
            <ac:spMk id="859" creationId="{00000000-0000-0000-0000-000000000000}"/>
          </ac:spMkLst>
        </pc:spChg>
        <pc:picChg chg="add mod">
          <ac:chgData name="Jitendra Patil" userId="00e7fbb86f3d5da9" providerId="LiveId" clId="{1828F58C-6202-432D-BAA8-D84A0DBEB921}" dt="2025-01-14T13:47:40.166" v="613" actId="14100"/>
          <ac:picMkLst>
            <pc:docMk/>
            <pc:sldMk cId="821425427" sldId="304"/>
            <ac:picMk id="3" creationId="{EE72D7C2-9DEE-2F14-AC44-6ADBFC44B6E6}"/>
          </ac:picMkLst>
        </pc:picChg>
        <pc:picChg chg="del">
          <ac:chgData name="Jitendra Patil" userId="00e7fbb86f3d5da9" providerId="LiveId" clId="{1828F58C-6202-432D-BAA8-D84A0DBEB921}" dt="2025-01-14T13:46:36.232" v="608" actId="478"/>
          <ac:picMkLst>
            <pc:docMk/>
            <pc:sldMk cId="821425427" sldId="304"/>
            <ac:picMk id="860" creationId="{00000000-0000-0000-0000-000000000000}"/>
          </ac:picMkLst>
        </pc:picChg>
      </pc:sldChg>
      <pc:sldChg chg="addSp delSp modSp mod">
        <pc:chgData name="Jitendra Patil" userId="00e7fbb86f3d5da9" providerId="LiveId" clId="{1828F58C-6202-432D-BAA8-D84A0DBEB921}" dt="2025-01-14T13:55:53.394" v="668" actId="20577"/>
        <pc:sldMkLst>
          <pc:docMk/>
          <pc:sldMk cId="1712039052" sldId="305"/>
        </pc:sldMkLst>
        <pc:spChg chg="mod">
          <ac:chgData name="Jitendra Patil" userId="00e7fbb86f3d5da9" providerId="LiveId" clId="{1828F58C-6202-432D-BAA8-D84A0DBEB921}" dt="2025-01-14T13:55:53.394" v="668" actId="20577"/>
          <ac:spMkLst>
            <pc:docMk/>
            <pc:sldMk cId="1712039052" sldId="305"/>
            <ac:spMk id="859" creationId="{00000000-0000-0000-0000-000000000000}"/>
          </ac:spMkLst>
        </pc:spChg>
        <pc:picChg chg="add mod">
          <ac:chgData name="Jitendra Patil" userId="00e7fbb86f3d5da9" providerId="LiveId" clId="{1828F58C-6202-432D-BAA8-D84A0DBEB921}" dt="2025-01-14T13:50:33.872" v="649" actId="1076"/>
          <ac:picMkLst>
            <pc:docMk/>
            <pc:sldMk cId="1712039052" sldId="305"/>
            <ac:picMk id="3" creationId="{9B130994-1375-09F2-5697-709330955F83}"/>
          </ac:picMkLst>
        </pc:picChg>
        <pc:picChg chg="del">
          <ac:chgData name="Jitendra Patil" userId="00e7fbb86f3d5da9" providerId="LiveId" clId="{1828F58C-6202-432D-BAA8-D84A0DBEB921}" dt="2025-01-14T13:49:45.349" v="614" actId="478"/>
          <ac:picMkLst>
            <pc:docMk/>
            <pc:sldMk cId="1712039052" sldId="305"/>
            <ac:picMk id="860" creationId="{00000000-0000-0000-0000-000000000000}"/>
          </ac:picMkLst>
        </pc:picChg>
      </pc:sldChg>
      <pc:sldChg chg="del">
        <pc:chgData name="Jitendra Patil" userId="00e7fbb86f3d5da9" providerId="LiveId" clId="{1828F58C-6202-432D-BAA8-D84A0DBEB921}" dt="2025-01-14T13:50:45.525" v="650" actId="47"/>
        <pc:sldMkLst>
          <pc:docMk/>
          <pc:sldMk cId="512038872" sldId="306"/>
        </pc:sldMkLst>
      </pc:sldChg>
      <pc:sldChg chg="del">
        <pc:chgData name="Jitendra Patil" userId="00e7fbb86f3d5da9" providerId="LiveId" clId="{1828F58C-6202-432D-BAA8-D84A0DBEB921}" dt="2025-01-14T13:50:47.290" v="651" actId="47"/>
        <pc:sldMkLst>
          <pc:docMk/>
          <pc:sldMk cId="350077466" sldId="308"/>
        </pc:sldMkLst>
      </pc:sldChg>
      <pc:sldChg chg="del">
        <pc:chgData name="Jitendra Patil" userId="00e7fbb86f3d5da9" providerId="LiveId" clId="{1828F58C-6202-432D-BAA8-D84A0DBEB921}" dt="2025-01-14T13:50:50.700" v="652" actId="47"/>
        <pc:sldMkLst>
          <pc:docMk/>
          <pc:sldMk cId="293506842" sldId="309"/>
        </pc:sldMkLst>
      </pc:sldChg>
      <pc:sldChg chg="del">
        <pc:chgData name="Jitendra Patil" userId="00e7fbb86f3d5da9" providerId="LiveId" clId="{1828F58C-6202-432D-BAA8-D84A0DBEB921}" dt="2025-01-14T13:50:51.541" v="653" actId="47"/>
        <pc:sldMkLst>
          <pc:docMk/>
          <pc:sldMk cId="1414938078" sldId="310"/>
        </pc:sldMkLst>
      </pc:sldChg>
      <pc:sldChg chg="del">
        <pc:chgData name="Jitendra Patil" userId="00e7fbb86f3d5da9" providerId="LiveId" clId="{1828F58C-6202-432D-BAA8-D84A0DBEB921}" dt="2025-01-14T13:50:52.306" v="654" actId="47"/>
        <pc:sldMkLst>
          <pc:docMk/>
          <pc:sldMk cId="2592829496" sldId="311"/>
        </pc:sldMkLst>
      </pc:sldChg>
      <pc:sldChg chg="del">
        <pc:chgData name="Jitendra Patil" userId="00e7fbb86f3d5da9" providerId="LiveId" clId="{1828F58C-6202-432D-BAA8-D84A0DBEB921}" dt="2025-01-14T13:50:52.939" v="655" actId="47"/>
        <pc:sldMkLst>
          <pc:docMk/>
          <pc:sldMk cId="1806692994" sldId="312"/>
        </pc:sldMkLst>
      </pc:sldChg>
      <pc:sldChg chg="del">
        <pc:chgData name="Jitendra Patil" userId="00e7fbb86f3d5da9" providerId="LiveId" clId="{1828F58C-6202-432D-BAA8-D84A0DBEB921}" dt="2025-01-14T13:50:53.666" v="656" actId="47"/>
        <pc:sldMkLst>
          <pc:docMk/>
          <pc:sldMk cId="4000069941" sldId="31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e00437943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e00437943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2104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e00437943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e00437943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43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e00437943d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e00437943d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28825dcd4b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28825dcd4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22a3512c7bb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22a3512c7b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228825dcd4b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228825dcd4b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28825dcd4b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228825dcd4b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e00437943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e00437943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e00437943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e00437943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248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e00437943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e00437943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4267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072105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149217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22894648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787168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378261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852353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6334599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4734591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540000"/>
            <a:ext cx="7704000" cy="576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20000" y="1447400"/>
            <a:ext cx="7704000" cy="277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a:lvl1pPr>
            <a:lvl2pPr marL="914400" lvl="1" indent="-304800">
              <a:spcBef>
                <a:spcPts val="1000"/>
              </a:spcBef>
              <a:spcAft>
                <a:spcPts val="0"/>
              </a:spcAft>
              <a:buSzPts val="1200"/>
              <a:buFont typeface="Roboto Condensed Light"/>
              <a:buChar char="○"/>
              <a:defRPr/>
            </a:lvl2pPr>
            <a:lvl3pPr marL="1371600" lvl="2" indent="-304800">
              <a:spcBef>
                <a:spcPts val="10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spTree>
    <p:extLst>
      <p:ext uri="{BB962C8B-B14F-4D97-AF65-F5344CB8AC3E}">
        <p14:creationId xmlns:p14="http://schemas.microsoft.com/office/powerpoint/2010/main" val="38233334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30"/>
        <p:cNvGrpSpPr/>
        <p:nvPr/>
      </p:nvGrpSpPr>
      <p:grpSpPr>
        <a:xfrm>
          <a:off x="0" y="0"/>
          <a:ext cx="0" cy="0"/>
          <a:chOff x="0" y="0"/>
          <a:chExt cx="0" cy="0"/>
        </a:xfrm>
      </p:grpSpPr>
      <p:sp>
        <p:nvSpPr>
          <p:cNvPr id="131" name="Google Shape;131;p14"/>
          <p:cNvSpPr txBox="1">
            <a:spLocks noGrp="1"/>
          </p:cNvSpPr>
          <p:nvPr>
            <p:ph type="title"/>
          </p:nvPr>
        </p:nvSpPr>
        <p:spPr>
          <a:xfrm>
            <a:off x="720000" y="540000"/>
            <a:ext cx="7704000" cy="573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9296990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167"/>
        <p:cNvGrpSpPr/>
        <p:nvPr/>
      </p:nvGrpSpPr>
      <p:grpSpPr>
        <a:xfrm>
          <a:off x="0" y="0"/>
          <a:ext cx="0" cy="0"/>
          <a:chOff x="0" y="0"/>
          <a:chExt cx="0" cy="0"/>
        </a:xfrm>
      </p:grpSpPr>
      <p:sp>
        <p:nvSpPr>
          <p:cNvPr id="168" name="Google Shape;168;p17"/>
          <p:cNvSpPr txBox="1">
            <a:spLocks noGrp="1"/>
          </p:cNvSpPr>
          <p:nvPr>
            <p:ph type="title"/>
          </p:nvPr>
        </p:nvSpPr>
        <p:spPr>
          <a:xfrm>
            <a:off x="720000" y="540000"/>
            <a:ext cx="7704000" cy="573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253008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3834878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16"/>
        <p:cNvGrpSpPr/>
        <p:nvPr/>
      </p:nvGrpSpPr>
      <p:grpSpPr>
        <a:xfrm>
          <a:off x="0" y="0"/>
          <a:ext cx="0" cy="0"/>
          <a:chOff x="0" y="0"/>
          <a:chExt cx="0" cy="0"/>
        </a:xfrm>
      </p:grpSpPr>
      <p:sp>
        <p:nvSpPr>
          <p:cNvPr id="117" name="Google Shape;117;p13"/>
          <p:cNvSpPr txBox="1">
            <a:spLocks noGrp="1"/>
          </p:cNvSpPr>
          <p:nvPr>
            <p:ph type="title"/>
          </p:nvPr>
        </p:nvSpPr>
        <p:spPr>
          <a:xfrm>
            <a:off x="720000" y="540000"/>
            <a:ext cx="7704000" cy="573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9533799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181"/>
        <p:cNvGrpSpPr/>
        <p:nvPr/>
      </p:nvGrpSpPr>
      <p:grpSpPr>
        <a:xfrm>
          <a:off x="0" y="0"/>
          <a:ext cx="0" cy="0"/>
          <a:chOff x="0" y="0"/>
          <a:chExt cx="0" cy="0"/>
        </a:xfrm>
      </p:grpSpPr>
      <p:sp>
        <p:nvSpPr>
          <p:cNvPr id="182" name="Google Shape;182;p18"/>
          <p:cNvSpPr txBox="1">
            <a:spLocks noGrp="1"/>
          </p:cNvSpPr>
          <p:nvPr>
            <p:ph type="title"/>
          </p:nvPr>
        </p:nvSpPr>
        <p:spPr>
          <a:xfrm>
            <a:off x="720000" y="540000"/>
            <a:ext cx="7704000" cy="573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92227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3787739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4848478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4935192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8197349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89435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4016062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57866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4AAD347D-5ACD-4C99-B74B-A9C85AD731AF}" type="datetimeFigureOut">
              <a:rPr lang="en-US" smtClean="0"/>
              <a:t>1/14/2025</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63751961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211"/>
        <p:cNvGrpSpPr/>
        <p:nvPr/>
      </p:nvGrpSpPr>
      <p:grpSpPr>
        <a:xfrm>
          <a:off x="0" y="0"/>
          <a:ext cx="0" cy="0"/>
          <a:chOff x="0" y="0"/>
          <a:chExt cx="0" cy="0"/>
        </a:xfrm>
      </p:grpSpPr>
      <p:sp>
        <p:nvSpPr>
          <p:cNvPr id="212" name="Google Shape;212;p22"/>
          <p:cNvSpPr txBox="1">
            <a:spLocks noGrp="1"/>
          </p:cNvSpPr>
          <p:nvPr>
            <p:ph type="ctrTitle"/>
          </p:nvPr>
        </p:nvSpPr>
        <p:spPr>
          <a:xfrm>
            <a:off x="1270751" y="-269305"/>
            <a:ext cx="5694127" cy="313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Algerian" panose="04020705040A02060702" pitchFamily="82" charset="0"/>
              </a:rPr>
              <a:t>TASK MANAGEMENT</a:t>
            </a:r>
            <a:endParaRPr b="1" dirty="0">
              <a:latin typeface="Algerian" panose="04020705040A02060702" pitchFamily="82" charset="0"/>
            </a:endParaRPr>
          </a:p>
        </p:txBody>
      </p:sp>
      <p:sp>
        <p:nvSpPr>
          <p:cNvPr id="213" name="Google Shape;213;p22"/>
          <p:cNvSpPr txBox="1">
            <a:spLocks noGrp="1"/>
          </p:cNvSpPr>
          <p:nvPr>
            <p:ph type="subTitle" idx="1"/>
          </p:nvPr>
        </p:nvSpPr>
        <p:spPr>
          <a:xfrm>
            <a:off x="2787986" y="2762723"/>
            <a:ext cx="3008645" cy="5379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dirty="0">
                <a:solidFill>
                  <a:schemeClr val="accent6">
                    <a:lumMod val="20000"/>
                    <a:lumOff val="80000"/>
                  </a:schemeClr>
                </a:solidFill>
                <a:latin typeface="Times New Roman" panose="02020603050405020304" pitchFamily="18" charset="0"/>
                <a:cs typeface="Times New Roman" panose="02020603050405020304" pitchFamily="18" charset="0"/>
              </a:rPr>
              <a:t>UNDER THE GUIDANCE OF </a:t>
            </a:r>
            <a:r>
              <a:rPr lang="en" sz="1400" b="1" dirty="0">
                <a:solidFill>
                  <a:schemeClr val="accent5"/>
                </a:solidFill>
                <a:latin typeface="Times New Roman" panose="02020603050405020304" pitchFamily="18" charset="0"/>
                <a:cs typeface="Times New Roman" panose="02020603050405020304" pitchFamily="18" charset="0"/>
              </a:rPr>
              <a:t>:</a:t>
            </a:r>
          </a:p>
          <a:p>
            <a:pPr marL="0" lvl="0" indent="0" algn="ctr" rtl="0">
              <a:spcBef>
                <a:spcPts val="0"/>
              </a:spcBef>
              <a:spcAft>
                <a:spcPts val="0"/>
              </a:spcAft>
              <a:buNone/>
            </a:pPr>
            <a:r>
              <a:rPr lang="en" sz="1400" dirty="0">
                <a:solidFill>
                  <a:schemeClr val="bg1">
                    <a:lumMod val="95000"/>
                  </a:schemeClr>
                </a:solidFill>
                <a:latin typeface="Times New Roman" panose="02020603050405020304" pitchFamily="18" charset="0"/>
                <a:cs typeface="Times New Roman" panose="02020603050405020304" pitchFamily="18" charset="0"/>
              </a:rPr>
              <a:t>POOJA MEHTA MAAM</a:t>
            </a:r>
            <a:endParaRPr sz="14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214" name="Google Shape;214;p22"/>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2"/>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2"/>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2"/>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2"/>
          <p:cNvGrpSpPr/>
          <p:nvPr/>
        </p:nvGrpSpPr>
        <p:grpSpPr>
          <a:xfrm>
            <a:off x="1110712" y="3366210"/>
            <a:ext cx="1208609" cy="1263241"/>
            <a:chOff x="-747068" y="-488408"/>
            <a:chExt cx="936689" cy="979029"/>
          </a:xfrm>
        </p:grpSpPr>
        <p:sp>
          <p:nvSpPr>
            <p:cNvPr id="219" name="Google Shape;219;p22"/>
            <p:cNvSpPr/>
            <p:nvPr/>
          </p:nvSpPr>
          <p:spPr>
            <a:xfrm>
              <a:off x="-747068" y="-488408"/>
              <a:ext cx="936689" cy="979029"/>
            </a:xfrm>
            <a:custGeom>
              <a:avLst/>
              <a:gdLst/>
              <a:ahLst/>
              <a:cxnLst/>
              <a:rect l="l" t="t" r="r" b="b"/>
              <a:pathLst>
                <a:path w="19800" h="20695" extrusionOk="0">
                  <a:moveTo>
                    <a:pt x="723" y="0"/>
                  </a:moveTo>
                  <a:cubicBezTo>
                    <a:pt x="326" y="0"/>
                    <a:pt x="0" y="318"/>
                    <a:pt x="0" y="714"/>
                  </a:cubicBezTo>
                  <a:lnTo>
                    <a:pt x="0" y="19973"/>
                  </a:lnTo>
                  <a:cubicBezTo>
                    <a:pt x="0" y="20370"/>
                    <a:pt x="326" y="20694"/>
                    <a:pt x="723" y="20694"/>
                  </a:cubicBezTo>
                  <a:lnTo>
                    <a:pt x="19086" y="20694"/>
                  </a:lnTo>
                  <a:cubicBezTo>
                    <a:pt x="19483" y="20694"/>
                    <a:pt x="19800" y="20370"/>
                    <a:pt x="19800" y="19973"/>
                  </a:cubicBezTo>
                  <a:lnTo>
                    <a:pt x="19800" y="714"/>
                  </a:lnTo>
                  <a:cubicBezTo>
                    <a:pt x="19800" y="318"/>
                    <a:pt x="19483" y="0"/>
                    <a:pt x="190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a:off x="-747068" y="-488408"/>
              <a:ext cx="936689" cy="72097"/>
            </a:xfrm>
            <a:custGeom>
              <a:avLst/>
              <a:gdLst/>
              <a:ahLst/>
              <a:cxnLst/>
              <a:rect l="l" t="t" r="r" b="b"/>
              <a:pathLst>
                <a:path w="19800" h="1524" extrusionOk="0">
                  <a:moveTo>
                    <a:pt x="577" y="0"/>
                  </a:moveTo>
                  <a:cubicBezTo>
                    <a:pt x="260" y="0"/>
                    <a:pt x="0" y="252"/>
                    <a:pt x="0" y="571"/>
                  </a:cubicBezTo>
                  <a:lnTo>
                    <a:pt x="0" y="1524"/>
                  </a:lnTo>
                  <a:lnTo>
                    <a:pt x="19800" y="1524"/>
                  </a:lnTo>
                  <a:lnTo>
                    <a:pt x="19800" y="571"/>
                  </a:lnTo>
                  <a:cubicBezTo>
                    <a:pt x="19800" y="252"/>
                    <a:pt x="19547" y="0"/>
                    <a:pt x="19230"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710878" y="-468634"/>
              <a:ext cx="32122" cy="32169"/>
            </a:xfrm>
            <a:custGeom>
              <a:avLst/>
              <a:gdLst/>
              <a:ahLst/>
              <a:cxnLst/>
              <a:rect l="l" t="t" r="r" b="b"/>
              <a:pathLst>
                <a:path w="679" h="680" extrusionOk="0">
                  <a:moveTo>
                    <a:pt x="341" y="0"/>
                  </a:moveTo>
                  <a:cubicBezTo>
                    <a:pt x="152" y="0"/>
                    <a:pt x="1" y="153"/>
                    <a:pt x="1" y="340"/>
                  </a:cubicBezTo>
                  <a:cubicBezTo>
                    <a:pt x="1" y="527"/>
                    <a:pt x="152" y="679"/>
                    <a:pt x="341" y="679"/>
                  </a:cubicBezTo>
                  <a:cubicBezTo>
                    <a:pt x="528" y="679"/>
                    <a:pt x="679" y="527"/>
                    <a:pt x="679" y="340"/>
                  </a:cubicBezTo>
                  <a:cubicBezTo>
                    <a:pt x="679" y="153"/>
                    <a:pt x="528" y="0"/>
                    <a:pt x="3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p:nvPr/>
          </p:nvSpPr>
          <p:spPr>
            <a:xfrm>
              <a:off x="-654865" y="-468634"/>
              <a:ext cx="32500" cy="32169"/>
            </a:xfrm>
            <a:custGeom>
              <a:avLst/>
              <a:gdLst/>
              <a:ahLst/>
              <a:cxnLst/>
              <a:rect l="l" t="t" r="r" b="b"/>
              <a:pathLst>
                <a:path w="687" h="680" extrusionOk="0">
                  <a:moveTo>
                    <a:pt x="340" y="0"/>
                  </a:moveTo>
                  <a:cubicBezTo>
                    <a:pt x="153" y="0"/>
                    <a:pt x="1" y="153"/>
                    <a:pt x="1" y="340"/>
                  </a:cubicBezTo>
                  <a:cubicBezTo>
                    <a:pt x="1" y="527"/>
                    <a:pt x="153" y="679"/>
                    <a:pt x="340" y="679"/>
                  </a:cubicBezTo>
                  <a:cubicBezTo>
                    <a:pt x="527" y="679"/>
                    <a:pt x="687" y="527"/>
                    <a:pt x="687" y="340"/>
                  </a:cubicBezTo>
                  <a:cubicBezTo>
                    <a:pt x="687" y="153"/>
                    <a:pt x="527" y="0"/>
                    <a:pt x="340"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598853" y="-468634"/>
              <a:ext cx="32500" cy="32169"/>
            </a:xfrm>
            <a:custGeom>
              <a:avLst/>
              <a:gdLst/>
              <a:ahLst/>
              <a:cxnLst/>
              <a:rect l="l" t="t" r="r" b="b"/>
              <a:pathLst>
                <a:path w="687" h="680" extrusionOk="0">
                  <a:moveTo>
                    <a:pt x="347" y="0"/>
                  </a:moveTo>
                  <a:cubicBezTo>
                    <a:pt x="160" y="0"/>
                    <a:pt x="0" y="153"/>
                    <a:pt x="0" y="340"/>
                  </a:cubicBezTo>
                  <a:cubicBezTo>
                    <a:pt x="0" y="527"/>
                    <a:pt x="160" y="679"/>
                    <a:pt x="347" y="679"/>
                  </a:cubicBezTo>
                  <a:cubicBezTo>
                    <a:pt x="536" y="679"/>
                    <a:pt x="687" y="527"/>
                    <a:pt x="687" y="340"/>
                  </a:cubicBezTo>
                  <a:cubicBezTo>
                    <a:pt x="687" y="153"/>
                    <a:pt x="536" y="0"/>
                    <a:pt x="347"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a:off x="-672227" y="-352163"/>
              <a:ext cx="195427" cy="34251"/>
            </a:xfrm>
            <a:custGeom>
              <a:avLst/>
              <a:gdLst/>
              <a:ahLst/>
              <a:cxnLst/>
              <a:rect l="l" t="t" r="r" b="b"/>
              <a:pathLst>
                <a:path w="4131" h="724" extrusionOk="0">
                  <a:moveTo>
                    <a:pt x="354" y="1"/>
                  </a:moveTo>
                  <a:cubicBezTo>
                    <a:pt x="158" y="1"/>
                    <a:pt x="0" y="167"/>
                    <a:pt x="0" y="361"/>
                  </a:cubicBezTo>
                  <a:cubicBezTo>
                    <a:pt x="0" y="557"/>
                    <a:pt x="158" y="723"/>
                    <a:pt x="354" y="723"/>
                  </a:cubicBezTo>
                  <a:lnTo>
                    <a:pt x="3770" y="723"/>
                  </a:lnTo>
                  <a:cubicBezTo>
                    <a:pt x="3964" y="723"/>
                    <a:pt x="4130" y="557"/>
                    <a:pt x="4130" y="361"/>
                  </a:cubicBezTo>
                  <a:cubicBezTo>
                    <a:pt x="4130" y="167"/>
                    <a:pt x="3964" y="1"/>
                    <a:pt x="3770"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a:off x="-428736" y="-352163"/>
              <a:ext cx="543942" cy="34251"/>
            </a:xfrm>
            <a:custGeom>
              <a:avLst/>
              <a:gdLst/>
              <a:ahLst/>
              <a:cxnLst/>
              <a:rect l="l" t="t" r="r" b="b"/>
              <a:pathLst>
                <a:path w="11498" h="724" extrusionOk="0">
                  <a:moveTo>
                    <a:pt x="356" y="1"/>
                  </a:moveTo>
                  <a:cubicBezTo>
                    <a:pt x="160" y="1"/>
                    <a:pt x="0" y="167"/>
                    <a:pt x="0" y="361"/>
                  </a:cubicBezTo>
                  <a:cubicBezTo>
                    <a:pt x="0" y="557"/>
                    <a:pt x="160" y="723"/>
                    <a:pt x="356" y="723"/>
                  </a:cubicBezTo>
                  <a:lnTo>
                    <a:pt x="11135" y="723"/>
                  </a:lnTo>
                  <a:cubicBezTo>
                    <a:pt x="11338" y="723"/>
                    <a:pt x="11497" y="557"/>
                    <a:pt x="11497" y="361"/>
                  </a:cubicBezTo>
                  <a:cubicBezTo>
                    <a:pt x="11497" y="167"/>
                    <a:pt x="11338" y="1"/>
                    <a:pt x="111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2"/>
            <p:cNvSpPr/>
            <p:nvPr/>
          </p:nvSpPr>
          <p:spPr>
            <a:xfrm>
              <a:off x="-671234" y="-245910"/>
              <a:ext cx="55019" cy="54735"/>
            </a:xfrm>
            <a:custGeom>
              <a:avLst/>
              <a:gdLst/>
              <a:ahLst/>
              <a:cxnLst/>
              <a:rect l="l" t="t" r="r" b="b"/>
              <a:pathLst>
                <a:path w="1163" h="1157" extrusionOk="0">
                  <a:moveTo>
                    <a:pt x="577" y="1"/>
                  </a:moveTo>
                  <a:cubicBezTo>
                    <a:pt x="260" y="1"/>
                    <a:pt x="0" y="254"/>
                    <a:pt x="0" y="578"/>
                  </a:cubicBezTo>
                  <a:cubicBezTo>
                    <a:pt x="0" y="897"/>
                    <a:pt x="260" y="1157"/>
                    <a:pt x="577" y="1157"/>
                  </a:cubicBezTo>
                  <a:cubicBezTo>
                    <a:pt x="903" y="1157"/>
                    <a:pt x="1163" y="897"/>
                    <a:pt x="1163" y="578"/>
                  </a:cubicBezTo>
                  <a:cubicBezTo>
                    <a:pt x="1163" y="254"/>
                    <a:pt x="903" y="1"/>
                    <a:pt x="57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2"/>
            <p:cNvSpPr/>
            <p:nvPr/>
          </p:nvSpPr>
          <p:spPr>
            <a:xfrm>
              <a:off x="-671234" y="-159479"/>
              <a:ext cx="55019" cy="55066"/>
            </a:xfrm>
            <a:custGeom>
              <a:avLst/>
              <a:gdLst/>
              <a:ahLst/>
              <a:cxnLst/>
              <a:rect l="l" t="t" r="r" b="b"/>
              <a:pathLst>
                <a:path w="1163" h="1164" extrusionOk="0">
                  <a:moveTo>
                    <a:pt x="577" y="0"/>
                  </a:moveTo>
                  <a:cubicBezTo>
                    <a:pt x="260" y="0"/>
                    <a:pt x="0" y="260"/>
                    <a:pt x="0" y="577"/>
                  </a:cubicBezTo>
                  <a:cubicBezTo>
                    <a:pt x="0" y="903"/>
                    <a:pt x="260" y="1163"/>
                    <a:pt x="577" y="1163"/>
                  </a:cubicBezTo>
                  <a:cubicBezTo>
                    <a:pt x="903" y="1163"/>
                    <a:pt x="1163" y="903"/>
                    <a:pt x="1163" y="577"/>
                  </a:cubicBezTo>
                  <a:cubicBezTo>
                    <a:pt x="1163" y="260"/>
                    <a:pt x="903" y="0"/>
                    <a:pt x="577"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2"/>
            <p:cNvSpPr/>
            <p:nvPr/>
          </p:nvSpPr>
          <p:spPr>
            <a:xfrm>
              <a:off x="-671234" y="-73096"/>
              <a:ext cx="55019" cy="55066"/>
            </a:xfrm>
            <a:custGeom>
              <a:avLst/>
              <a:gdLst/>
              <a:ahLst/>
              <a:cxnLst/>
              <a:rect l="l" t="t" r="r" b="b"/>
              <a:pathLst>
                <a:path w="1163" h="1164" extrusionOk="0">
                  <a:moveTo>
                    <a:pt x="577" y="1"/>
                  </a:moveTo>
                  <a:cubicBezTo>
                    <a:pt x="260" y="1"/>
                    <a:pt x="0" y="261"/>
                    <a:pt x="0" y="587"/>
                  </a:cubicBezTo>
                  <a:cubicBezTo>
                    <a:pt x="0" y="904"/>
                    <a:pt x="260" y="1164"/>
                    <a:pt x="577" y="1164"/>
                  </a:cubicBezTo>
                  <a:cubicBezTo>
                    <a:pt x="903" y="1164"/>
                    <a:pt x="1163" y="904"/>
                    <a:pt x="1163" y="587"/>
                  </a:cubicBezTo>
                  <a:cubicBezTo>
                    <a:pt x="1163" y="261"/>
                    <a:pt x="903" y="1"/>
                    <a:pt x="57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2"/>
            <p:cNvSpPr/>
            <p:nvPr/>
          </p:nvSpPr>
          <p:spPr>
            <a:xfrm>
              <a:off x="-587547" y="-231860"/>
              <a:ext cx="357314" cy="26681"/>
            </a:xfrm>
            <a:custGeom>
              <a:avLst/>
              <a:gdLst/>
              <a:ahLst/>
              <a:cxnLst/>
              <a:rect l="l" t="t" r="r" b="b"/>
              <a:pathLst>
                <a:path w="7553" h="564" extrusionOk="0">
                  <a:moveTo>
                    <a:pt x="281" y="0"/>
                  </a:moveTo>
                  <a:cubicBezTo>
                    <a:pt x="130" y="0"/>
                    <a:pt x="0" y="123"/>
                    <a:pt x="0" y="281"/>
                  </a:cubicBezTo>
                  <a:cubicBezTo>
                    <a:pt x="0" y="433"/>
                    <a:pt x="130" y="563"/>
                    <a:pt x="281" y="563"/>
                  </a:cubicBezTo>
                  <a:lnTo>
                    <a:pt x="7272" y="563"/>
                  </a:lnTo>
                  <a:cubicBezTo>
                    <a:pt x="7430" y="563"/>
                    <a:pt x="7553" y="433"/>
                    <a:pt x="7553" y="281"/>
                  </a:cubicBezTo>
                  <a:cubicBezTo>
                    <a:pt x="7553" y="123"/>
                    <a:pt x="7430" y="0"/>
                    <a:pt x="7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2"/>
            <p:cNvSpPr/>
            <p:nvPr/>
          </p:nvSpPr>
          <p:spPr>
            <a:xfrm>
              <a:off x="-587547" y="-145476"/>
              <a:ext cx="357314" cy="26681"/>
            </a:xfrm>
            <a:custGeom>
              <a:avLst/>
              <a:gdLst/>
              <a:ahLst/>
              <a:cxnLst/>
              <a:rect l="l" t="t" r="r" b="b"/>
              <a:pathLst>
                <a:path w="7553" h="564" extrusionOk="0">
                  <a:moveTo>
                    <a:pt x="281" y="1"/>
                  </a:moveTo>
                  <a:cubicBezTo>
                    <a:pt x="130" y="1"/>
                    <a:pt x="0" y="131"/>
                    <a:pt x="0" y="281"/>
                  </a:cubicBezTo>
                  <a:cubicBezTo>
                    <a:pt x="0" y="441"/>
                    <a:pt x="130" y="564"/>
                    <a:pt x="281" y="564"/>
                  </a:cubicBezTo>
                  <a:lnTo>
                    <a:pt x="7272" y="564"/>
                  </a:lnTo>
                  <a:cubicBezTo>
                    <a:pt x="7430" y="564"/>
                    <a:pt x="7553" y="441"/>
                    <a:pt x="7553" y="281"/>
                  </a:cubicBezTo>
                  <a:cubicBezTo>
                    <a:pt x="7553" y="131"/>
                    <a:pt x="7430" y="1"/>
                    <a:pt x="7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a:off x="-587547" y="-58714"/>
              <a:ext cx="357314" cy="26681"/>
            </a:xfrm>
            <a:custGeom>
              <a:avLst/>
              <a:gdLst/>
              <a:ahLst/>
              <a:cxnLst/>
              <a:rect l="l" t="t" r="r" b="b"/>
              <a:pathLst>
                <a:path w="7553" h="564" extrusionOk="0">
                  <a:moveTo>
                    <a:pt x="281" y="0"/>
                  </a:moveTo>
                  <a:cubicBezTo>
                    <a:pt x="130" y="0"/>
                    <a:pt x="0" y="123"/>
                    <a:pt x="0" y="283"/>
                  </a:cubicBezTo>
                  <a:cubicBezTo>
                    <a:pt x="0" y="433"/>
                    <a:pt x="130" y="563"/>
                    <a:pt x="281" y="563"/>
                  </a:cubicBezTo>
                  <a:lnTo>
                    <a:pt x="7272" y="563"/>
                  </a:lnTo>
                  <a:cubicBezTo>
                    <a:pt x="7430" y="563"/>
                    <a:pt x="7553" y="433"/>
                    <a:pt x="7553" y="283"/>
                  </a:cubicBezTo>
                  <a:cubicBezTo>
                    <a:pt x="7553" y="123"/>
                    <a:pt x="7430" y="0"/>
                    <a:pt x="7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2"/>
            <p:cNvSpPr/>
            <p:nvPr/>
          </p:nvSpPr>
          <p:spPr>
            <a:xfrm>
              <a:off x="-174174" y="-231860"/>
              <a:ext cx="288292" cy="199827"/>
            </a:xfrm>
            <a:custGeom>
              <a:avLst/>
              <a:gdLst/>
              <a:ahLst/>
              <a:cxnLst/>
              <a:rect l="l" t="t" r="r" b="b"/>
              <a:pathLst>
                <a:path w="6094" h="4224" extrusionOk="0">
                  <a:moveTo>
                    <a:pt x="548" y="0"/>
                  </a:moveTo>
                  <a:cubicBezTo>
                    <a:pt x="245" y="0"/>
                    <a:pt x="0" y="244"/>
                    <a:pt x="0" y="548"/>
                  </a:cubicBezTo>
                  <a:lnTo>
                    <a:pt x="0" y="3676"/>
                  </a:lnTo>
                  <a:cubicBezTo>
                    <a:pt x="0" y="3979"/>
                    <a:pt x="245" y="4223"/>
                    <a:pt x="548" y="4223"/>
                  </a:cubicBezTo>
                  <a:lnTo>
                    <a:pt x="5546" y="4223"/>
                  </a:lnTo>
                  <a:cubicBezTo>
                    <a:pt x="5849" y="4223"/>
                    <a:pt x="6094" y="3979"/>
                    <a:pt x="6094" y="3676"/>
                  </a:cubicBezTo>
                  <a:lnTo>
                    <a:pt x="6094" y="548"/>
                  </a:lnTo>
                  <a:cubicBezTo>
                    <a:pt x="6094" y="244"/>
                    <a:pt x="5849" y="0"/>
                    <a:pt x="5546" y="0"/>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2"/>
            <p:cNvSpPr/>
            <p:nvPr/>
          </p:nvSpPr>
          <p:spPr>
            <a:xfrm>
              <a:off x="-632631" y="202944"/>
              <a:ext cx="708146" cy="26066"/>
            </a:xfrm>
            <a:custGeom>
              <a:avLst/>
              <a:gdLst/>
              <a:ahLst/>
              <a:cxnLst/>
              <a:rect l="l" t="t" r="r" b="b"/>
              <a:pathLst>
                <a:path w="14969" h="551" extrusionOk="0">
                  <a:moveTo>
                    <a:pt x="274" y="1"/>
                  </a:moveTo>
                  <a:cubicBezTo>
                    <a:pt x="123" y="1"/>
                    <a:pt x="0" y="124"/>
                    <a:pt x="0" y="275"/>
                  </a:cubicBezTo>
                  <a:cubicBezTo>
                    <a:pt x="0" y="427"/>
                    <a:pt x="123" y="550"/>
                    <a:pt x="274" y="550"/>
                  </a:cubicBezTo>
                  <a:lnTo>
                    <a:pt x="14695" y="550"/>
                  </a:lnTo>
                  <a:cubicBezTo>
                    <a:pt x="14847" y="550"/>
                    <a:pt x="14968" y="427"/>
                    <a:pt x="14968" y="275"/>
                  </a:cubicBezTo>
                  <a:cubicBezTo>
                    <a:pt x="14968" y="124"/>
                    <a:pt x="14847" y="1"/>
                    <a:pt x="14695" y="1"/>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2"/>
            <p:cNvSpPr/>
            <p:nvPr/>
          </p:nvSpPr>
          <p:spPr>
            <a:xfrm>
              <a:off x="-632631" y="254840"/>
              <a:ext cx="708146" cy="25735"/>
            </a:xfrm>
            <a:custGeom>
              <a:avLst/>
              <a:gdLst/>
              <a:ahLst/>
              <a:cxnLst/>
              <a:rect l="l" t="t" r="r" b="b"/>
              <a:pathLst>
                <a:path w="14969" h="544" extrusionOk="0">
                  <a:moveTo>
                    <a:pt x="274" y="1"/>
                  </a:moveTo>
                  <a:cubicBezTo>
                    <a:pt x="123" y="1"/>
                    <a:pt x="0" y="117"/>
                    <a:pt x="0" y="268"/>
                  </a:cubicBezTo>
                  <a:cubicBezTo>
                    <a:pt x="0" y="420"/>
                    <a:pt x="123" y="543"/>
                    <a:pt x="274" y="543"/>
                  </a:cubicBezTo>
                  <a:lnTo>
                    <a:pt x="14695" y="543"/>
                  </a:lnTo>
                  <a:cubicBezTo>
                    <a:pt x="14847" y="543"/>
                    <a:pt x="14968" y="420"/>
                    <a:pt x="14968" y="268"/>
                  </a:cubicBezTo>
                  <a:cubicBezTo>
                    <a:pt x="14968" y="117"/>
                    <a:pt x="14847" y="1"/>
                    <a:pt x="14695" y="1"/>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2"/>
            <p:cNvSpPr/>
            <p:nvPr/>
          </p:nvSpPr>
          <p:spPr>
            <a:xfrm>
              <a:off x="-632631" y="306452"/>
              <a:ext cx="708146" cy="25688"/>
            </a:xfrm>
            <a:custGeom>
              <a:avLst/>
              <a:gdLst/>
              <a:ahLst/>
              <a:cxnLst/>
              <a:rect l="l" t="t" r="r" b="b"/>
              <a:pathLst>
                <a:path w="14969" h="543" extrusionOk="0">
                  <a:moveTo>
                    <a:pt x="274" y="0"/>
                  </a:moveTo>
                  <a:cubicBezTo>
                    <a:pt x="123" y="0"/>
                    <a:pt x="0" y="123"/>
                    <a:pt x="0" y="269"/>
                  </a:cubicBezTo>
                  <a:cubicBezTo>
                    <a:pt x="0" y="419"/>
                    <a:pt x="123" y="542"/>
                    <a:pt x="274" y="542"/>
                  </a:cubicBezTo>
                  <a:lnTo>
                    <a:pt x="14695" y="542"/>
                  </a:lnTo>
                  <a:cubicBezTo>
                    <a:pt x="14847" y="542"/>
                    <a:pt x="14968" y="419"/>
                    <a:pt x="14968" y="269"/>
                  </a:cubicBezTo>
                  <a:cubicBezTo>
                    <a:pt x="14968" y="123"/>
                    <a:pt x="14847" y="0"/>
                    <a:pt x="14695" y="0"/>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p:nvPr/>
          </p:nvSpPr>
          <p:spPr>
            <a:xfrm>
              <a:off x="-632631" y="358065"/>
              <a:ext cx="708146" cy="25641"/>
            </a:xfrm>
            <a:custGeom>
              <a:avLst/>
              <a:gdLst/>
              <a:ahLst/>
              <a:cxnLst/>
              <a:rect l="l" t="t" r="r" b="b"/>
              <a:pathLst>
                <a:path w="14969" h="542" extrusionOk="0">
                  <a:moveTo>
                    <a:pt x="274" y="1"/>
                  </a:moveTo>
                  <a:cubicBezTo>
                    <a:pt x="123" y="1"/>
                    <a:pt x="0" y="122"/>
                    <a:pt x="0" y="275"/>
                  </a:cubicBezTo>
                  <a:cubicBezTo>
                    <a:pt x="0" y="418"/>
                    <a:pt x="123" y="542"/>
                    <a:pt x="274" y="542"/>
                  </a:cubicBezTo>
                  <a:lnTo>
                    <a:pt x="14695" y="542"/>
                  </a:lnTo>
                  <a:cubicBezTo>
                    <a:pt x="14847" y="542"/>
                    <a:pt x="14968" y="418"/>
                    <a:pt x="14968" y="275"/>
                  </a:cubicBezTo>
                  <a:cubicBezTo>
                    <a:pt x="14968" y="122"/>
                    <a:pt x="14847" y="1"/>
                    <a:pt x="14695" y="1"/>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a:off x="-554763" y="75544"/>
              <a:ext cx="552079" cy="74840"/>
            </a:xfrm>
            <a:custGeom>
              <a:avLst/>
              <a:gdLst/>
              <a:ahLst/>
              <a:cxnLst/>
              <a:rect l="l" t="t" r="r" b="b"/>
              <a:pathLst>
                <a:path w="11670" h="1582" extrusionOk="0">
                  <a:moveTo>
                    <a:pt x="794" y="1"/>
                  </a:moveTo>
                  <a:cubicBezTo>
                    <a:pt x="354" y="1"/>
                    <a:pt x="1" y="354"/>
                    <a:pt x="1" y="788"/>
                  </a:cubicBezTo>
                  <a:cubicBezTo>
                    <a:pt x="1" y="1228"/>
                    <a:pt x="354" y="1581"/>
                    <a:pt x="794" y="1581"/>
                  </a:cubicBezTo>
                  <a:lnTo>
                    <a:pt x="10882" y="1581"/>
                  </a:lnTo>
                  <a:cubicBezTo>
                    <a:pt x="11316" y="1581"/>
                    <a:pt x="11669" y="1228"/>
                    <a:pt x="11669" y="788"/>
                  </a:cubicBezTo>
                  <a:cubicBezTo>
                    <a:pt x="11669" y="354"/>
                    <a:pt x="11316" y="1"/>
                    <a:pt x="10882"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22"/>
          <p:cNvGrpSpPr/>
          <p:nvPr/>
        </p:nvGrpSpPr>
        <p:grpSpPr>
          <a:xfrm>
            <a:off x="6961321" y="418295"/>
            <a:ext cx="1640664" cy="1969640"/>
            <a:chOff x="301976" y="-1334266"/>
            <a:chExt cx="1361321" cy="1634285"/>
          </a:xfrm>
        </p:grpSpPr>
        <p:sp>
          <p:nvSpPr>
            <p:cNvPr id="239" name="Google Shape;239;p22"/>
            <p:cNvSpPr/>
            <p:nvPr/>
          </p:nvSpPr>
          <p:spPr>
            <a:xfrm>
              <a:off x="301976" y="-1334266"/>
              <a:ext cx="1361321" cy="1634285"/>
            </a:xfrm>
            <a:custGeom>
              <a:avLst/>
              <a:gdLst/>
              <a:ahLst/>
              <a:cxnLst/>
              <a:rect l="l" t="t" r="r" b="b"/>
              <a:pathLst>
                <a:path w="28776" h="34546" extrusionOk="0">
                  <a:moveTo>
                    <a:pt x="1517" y="1"/>
                  </a:moveTo>
                  <a:cubicBezTo>
                    <a:pt x="680" y="1"/>
                    <a:pt x="1" y="672"/>
                    <a:pt x="1" y="1510"/>
                  </a:cubicBezTo>
                  <a:lnTo>
                    <a:pt x="1" y="33679"/>
                  </a:lnTo>
                  <a:cubicBezTo>
                    <a:pt x="1" y="34155"/>
                    <a:pt x="391" y="34545"/>
                    <a:pt x="867" y="34545"/>
                  </a:cubicBezTo>
                  <a:lnTo>
                    <a:pt x="27916" y="34545"/>
                  </a:lnTo>
                  <a:cubicBezTo>
                    <a:pt x="28393" y="34545"/>
                    <a:pt x="28776" y="34155"/>
                    <a:pt x="28776" y="33679"/>
                  </a:cubicBezTo>
                  <a:lnTo>
                    <a:pt x="28776" y="1510"/>
                  </a:lnTo>
                  <a:cubicBezTo>
                    <a:pt x="28776" y="672"/>
                    <a:pt x="28097" y="1"/>
                    <a:pt x="27267"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2"/>
            <p:cNvSpPr/>
            <p:nvPr/>
          </p:nvSpPr>
          <p:spPr>
            <a:xfrm>
              <a:off x="357657" y="-1334266"/>
              <a:ext cx="1250337" cy="1586126"/>
            </a:xfrm>
            <a:custGeom>
              <a:avLst/>
              <a:gdLst/>
              <a:ahLst/>
              <a:cxnLst/>
              <a:rect l="l" t="t" r="r" b="b"/>
              <a:pathLst>
                <a:path w="26430" h="33528" extrusionOk="0">
                  <a:moveTo>
                    <a:pt x="1" y="1"/>
                  </a:moveTo>
                  <a:lnTo>
                    <a:pt x="1" y="32828"/>
                  </a:lnTo>
                  <a:cubicBezTo>
                    <a:pt x="1" y="33218"/>
                    <a:pt x="311" y="33528"/>
                    <a:pt x="694" y="33528"/>
                  </a:cubicBezTo>
                  <a:lnTo>
                    <a:pt x="25729" y="33528"/>
                  </a:lnTo>
                  <a:cubicBezTo>
                    <a:pt x="26112" y="33528"/>
                    <a:pt x="26429" y="33218"/>
                    <a:pt x="26429" y="32828"/>
                  </a:cubicBezTo>
                  <a:lnTo>
                    <a:pt x="26429" y="1"/>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2"/>
            <p:cNvSpPr/>
            <p:nvPr/>
          </p:nvSpPr>
          <p:spPr>
            <a:xfrm>
              <a:off x="301976" y="-1334266"/>
              <a:ext cx="1361321" cy="137712"/>
            </a:xfrm>
            <a:custGeom>
              <a:avLst/>
              <a:gdLst/>
              <a:ahLst/>
              <a:cxnLst/>
              <a:rect l="l" t="t" r="r" b="b"/>
              <a:pathLst>
                <a:path w="28776" h="2911" extrusionOk="0">
                  <a:moveTo>
                    <a:pt x="1127" y="1"/>
                  </a:moveTo>
                  <a:cubicBezTo>
                    <a:pt x="507" y="1"/>
                    <a:pt x="1" y="498"/>
                    <a:pt x="1" y="1120"/>
                  </a:cubicBezTo>
                  <a:lnTo>
                    <a:pt x="1" y="2911"/>
                  </a:lnTo>
                  <a:lnTo>
                    <a:pt x="28776" y="2911"/>
                  </a:lnTo>
                  <a:lnTo>
                    <a:pt x="28776" y="1120"/>
                  </a:lnTo>
                  <a:cubicBezTo>
                    <a:pt x="28776" y="498"/>
                    <a:pt x="28270" y="1"/>
                    <a:pt x="27650"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2"/>
            <p:cNvSpPr/>
            <p:nvPr/>
          </p:nvSpPr>
          <p:spPr>
            <a:xfrm>
              <a:off x="356995" y="-771260"/>
              <a:ext cx="1251662" cy="592385"/>
            </a:xfrm>
            <a:custGeom>
              <a:avLst/>
              <a:gdLst/>
              <a:ahLst/>
              <a:cxnLst/>
              <a:rect l="l" t="t" r="r" b="b"/>
              <a:pathLst>
                <a:path w="26458" h="12522" extrusionOk="0">
                  <a:moveTo>
                    <a:pt x="1" y="0"/>
                  </a:moveTo>
                  <a:lnTo>
                    <a:pt x="1" y="12522"/>
                  </a:lnTo>
                  <a:lnTo>
                    <a:pt x="26457" y="12522"/>
                  </a:lnTo>
                  <a:lnTo>
                    <a:pt x="26457" y="0"/>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2"/>
            <p:cNvSpPr/>
            <p:nvPr/>
          </p:nvSpPr>
          <p:spPr>
            <a:xfrm>
              <a:off x="419488" y="-528903"/>
              <a:ext cx="58803" cy="118221"/>
            </a:xfrm>
            <a:custGeom>
              <a:avLst/>
              <a:gdLst/>
              <a:ahLst/>
              <a:cxnLst/>
              <a:rect l="l" t="t" r="r" b="b"/>
              <a:pathLst>
                <a:path w="1243" h="2499" extrusionOk="0">
                  <a:moveTo>
                    <a:pt x="1110" y="1"/>
                  </a:moveTo>
                  <a:cubicBezTo>
                    <a:pt x="1075" y="1"/>
                    <a:pt x="1039" y="15"/>
                    <a:pt x="1012" y="47"/>
                  </a:cubicBezTo>
                  <a:lnTo>
                    <a:pt x="607" y="517"/>
                  </a:lnTo>
                  <a:lnTo>
                    <a:pt x="44" y="1167"/>
                  </a:lnTo>
                  <a:cubicBezTo>
                    <a:pt x="0" y="1210"/>
                    <a:pt x="0" y="1290"/>
                    <a:pt x="44" y="1340"/>
                  </a:cubicBezTo>
                  <a:lnTo>
                    <a:pt x="607" y="1983"/>
                  </a:lnTo>
                  <a:lnTo>
                    <a:pt x="1012" y="2451"/>
                  </a:lnTo>
                  <a:cubicBezTo>
                    <a:pt x="1039" y="2484"/>
                    <a:pt x="1075" y="2498"/>
                    <a:pt x="1110" y="2498"/>
                  </a:cubicBezTo>
                  <a:cubicBezTo>
                    <a:pt x="1177" y="2498"/>
                    <a:pt x="1243" y="2445"/>
                    <a:pt x="1243" y="2364"/>
                  </a:cubicBezTo>
                  <a:lnTo>
                    <a:pt x="1243" y="1253"/>
                  </a:lnTo>
                  <a:lnTo>
                    <a:pt x="1243" y="134"/>
                  </a:lnTo>
                  <a:cubicBezTo>
                    <a:pt x="1243" y="53"/>
                    <a:pt x="1177" y="1"/>
                    <a:pt x="1110"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2"/>
            <p:cNvSpPr/>
            <p:nvPr/>
          </p:nvSpPr>
          <p:spPr>
            <a:xfrm>
              <a:off x="1486982" y="-528903"/>
              <a:ext cx="59182" cy="118221"/>
            </a:xfrm>
            <a:custGeom>
              <a:avLst/>
              <a:gdLst/>
              <a:ahLst/>
              <a:cxnLst/>
              <a:rect l="l" t="t" r="r" b="b"/>
              <a:pathLst>
                <a:path w="1251" h="2499" extrusionOk="0">
                  <a:moveTo>
                    <a:pt x="134" y="1"/>
                  </a:moveTo>
                  <a:cubicBezTo>
                    <a:pt x="67" y="1"/>
                    <a:pt x="1" y="53"/>
                    <a:pt x="1" y="134"/>
                  </a:cubicBezTo>
                  <a:lnTo>
                    <a:pt x="1" y="1253"/>
                  </a:lnTo>
                  <a:lnTo>
                    <a:pt x="1" y="2364"/>
                  </a:lnTo>
                  <a:cubicBezTo>
                    <a:pt x="1" y="2445"/>
                    <a:pt x="67" y="2498"/>
                    <a:pt x="134" y="2498"/>
                  </a:cubicBezTo>
                  <a:cubicBezTo>
                    <a:pt x="169" y="2498"/>
                    <a:pt x="205" y="2484"/>
                    <a:pt x="231" y="2451"/>
                  </a:cubicBezTo>
                  <a:lnTo>
                    <a:pt x="644" y="1983"/>
                  </a:lnTo>
                  <a:lnTo>
                    <a:pt x="1207" y="1340"/>
                  </a:lnTo>
                  <a:cubicBezTo>
                    <a:pt x="1250" y="1290"/>
                    <a:pt x="1250" y="1210"/>
                    <a:pt x="1207" y="1167"/>
                  </a:cubicBezTo>
                  <a:lnTo>
                    <a:pt x="644" y="517"/>
                  </a:lnTo>
                  <a:lnTo>
                    <a:pt x="231" y="47"/>
                  </a:lnTo>
                  <a:cubicBezTo>
                    <a:pt x="205" y="15"/>
                    <a:pt x="169" y="1"/>
                    <a:pt x="134"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2"/>
            <p:cNvSpPr/>
            <p:nvPr/>
          </p:nvSpPr>
          <p:spPr>
            <a:xfrm>
              <a:off x="535959" y="-684214"/>
              <a:ext cx="255934" cy="308161"/>
            </a:xfrm>
            <a:custGeom>
              <a:avLst/>
              <a:gdLst/>
              <a:ahLst/>
              <a:cxnLst/>
              <a:rect l="l" t="t" r="r" b="b"/>
              <a:pathLst>
                <a:path w="5410" h="6514" extrusionOk="0">
                  <a:moveTo>
                    <a:pt x="571" y="1"/>
                  </a:moveTo>
                  <a:cubicBezTo>
                    <a:pt x="261" y="1"/>
                    <a:pt x="1" y="261"/>
                    <a:pt x="1" y="571"/>
                  </a:cubicBezTo>
                  <a:lnTo>
                    <a:pt x="1" y="5943"/>
                  </a:lnTo>
                  <a:cubicBezTo>
                    <a:pt x="1" y="6262"/>
                    <a:pt x="261" y="6514"/>
                    <a:pt x="571" y="6514"/>
                  </a:cubicBezTo>
                  <a:lnTo>
                    <a:pt x="4839" y="6514"/>
                  </a:lnTo>
                  <a:cubicBezTo>
                    <a:pt x="5150" y="6514"/>
                    <a:pt x="5410" y="6262"/>
                    <a:pt x="5410" y="5943"/>
                  </a:cubicBezTo>
                  <a:lnTo>
                    <a:pt x="5410" y="571"/>
                  </a:lnTo>
                  <a:cubicBezTo>
                    <a:pt x="5410" y="261"/>
                    <a:pt x="5150" y="1"/>
                    <a:pt x="4839"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a:off x="535959" y="-656303"/>
              <a:ext cx="255934" cy="280250"/>
            </a:xfrm>
            <a:custGeom>
              <a:avLst/>
              <a:gdLst/>
              <a:ahLst/>
              <a:cxnLst/>
              <a:rect l="l" t="t" r="r" b="b"/>
              <a:pathLst>
                <a:path w="5410" h="5924" extrusionOk="0">
                  <a:moveTo>
                    <a:pt x="4547" y="1"/>
                  </a:moveTo>
                  <a:cubicBezTo>
                    <a:pt x="3986" y="1"/>
                    <a:pt x="3722" y="808"/>
                    <a:pt x="3727" y="1281"/>
                  </a:cubicBezTo>
                  <a:cubicBezTo>
                    <a:pt x="3727" y="1447"/>
                    <a:pt x="3727" y="2469"/>
                    <a:pt x="3105" y="2469"/>
                  </a:cubicBezTo>
                  <a:cubicBezTo>
                    <a:pt x="2859" y="2469"/>
                    <a:pt x="2516" y="2309"/>
                    <a:pt x="2037" y="1874"/>
                  </a:cubicBezTo>
                  <a:cubicBezTo>
                    <a:pt x="1813" y="1668"/>
                    <a:pt x="1613" y="1579"/>
                    <a:pt x="1434" y="1579"/>
                  </a:cubicBezTo>
                  <a:cubicBezTo>
                    <a:pt x="279" y="1579"/>
                    <a:pt x="7" y="5285"/>
                    <a:pt x="1" y="5360"/>
                  </a:cubicBezTo>
                  <a:cubicBezTo>
                    <a:pt x="8" y="5672"/>
                    <a:pt x="261" y="5924"/>
                    <a:pt x="571" y="5924"/>
                  </a:cubicBezTo>
                  <a:lnTo>
                    <a:pt x="3077" y="5924"/>
                  </a:lnTo>
                  <a:lnTo>
                    <a:pt x="4954" y="5917"/>
                  </a:lnTo>
                  <a:cubicBezTo>
                    <a:pt x="5186" y="5866"/>
                    <a:pt x="5366" y="5672"/>
                    <a:pt x="5403" y="5440"/>
                  </a:cubicBezTo>
                  <a:lnTo>
                    <a:pt x="5410" y="508"/>
                  </a:lnTo>
                  <a:cubicBezTo>
                    <a:pt x="5069" y="142"/>
                    <a:pt x="4782" y="1"/>
                    <a:pt x="454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p:nvPr/>
          </p:nvSpPr>
          <p:spPr>
            <a:xfrm>
              <a:off x="854717" y="-684214"/>
              <a:ext cx="255839" cy="308161"/>
            </a:xfrm>
            <a:custGeom>
              <a:avLst/>
              <a:gdLst/>
              <a:ahLst/>
              <a:cxnLst/>
              <a:rect l="l" t="t" r="r" b="b"/>
              <a:pathLst>
                <a:path w="5408" h="6514" extrusionOk="0">
                  <a:moveTo>
                    <a:pt x="571" y="1"/>
                  </a:moveTo>
                  <a:cubicBezTo>
                    <a:pt x="261" y="1"/>
                    <a:pt x="1" y="261"/>
                    <a:pt x="1" y="571"/>
                  </a:cubicBezTo>
                  <a:lnTo>
                    <a:pt x="1" y="5943"/>
                  </a:lnTo>
                  <a:cubicBezTo>
                    <a:pt x="1" y="6262"/>
                    <a:pt x="261" y="6514"/>
                    <a:pt x="571" y="6514"/>
                  </a:cubicBezTo>
                  <a:lnTo>
                    <a:pt x="4838" y="6514"/>
                  </a:lnTo>
                  <a:cubicBezTo>
                    <a:pt x="5148" y="6514"/>
                    <a:pt x="5408" y="6262"/>
                    <a:pt x="5408" y="5943"/>
                  </a:cubicBezTo>
                  <a:lnTo>
                    <a:pt x="5408" y="571"/>
                  </a:lnTo>
                  <a:cubicBezTo>
                    <a:pt x="5408" y="261"/>
                    <a:pt x="5148" y="1"/>
                    <a:pt x="4838"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2"/>
            <p:cNvSpPr/>
            <p:nvPr/>
          </p:nvSpPr>
          <p:spPr>
            <a:xfrm>
              <a:off x="854717" y="-675320"/>
              <a:ext cx="248743" cy="299267"/>
            </a:xfrm>
            <a:custGeom>
              <a:avLst/>
              <a:gdLst/>
              <a:ahLst/>
              <a:cxnLst/>
              <a:rect l="l" t="t" r="r" b="b"/>
              <a:pathLst>
                <a:path w="5258" h="6326" extrusionOk="0">
                  <a:moveTo>
                    <a:pt x="159" y="0"/>
                  </a:moveTo>
                  <a:cubicBezTo>
                    <a:pt x="65" y="102"/>
                    <a:pt x="1" y="239"/>
                    <a:pt x="1" y="383"/>
                  </a:cubicBezTo>
                  <a:lnTo>
                    <a:pt x="1" y="5755"/>
                  </a:lnTo>
                  <a:cubicBezTo>
                    <a:pt x="1" y="6074"/>
                    <a:pt x="261" y="6326"/>
                    <a:pt x="571" y="6326"/>
                  </a:cubicBezTo>
                  <a:lnTo>
                    <a:pt x="4838" y="6326"/>
                  </a:lnTo>
                  <a:cubicBezTo>
                    <a:pt x="5004" y="6326"/>
                    <a:pt x="5148" y="6255"/>
                    <a:pt x="5257" y="6145"/>
                  </a:cubicBezTo>
                  <a:lnTo>
                    <a:pt x="159"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2"/>
            <p:cNvSpPr/>
            <p:nvPr/>
          </p:nvSpPr>
          <p:spPr>
            <a:xfrm>
              <a:off x="894644" y="-636386"/>
              <a:ext cx="184547" cy="222440"/>
            </a:xfrm>
            <a:custGeom>
              <a:avLst/>
              <a:gdLst/>
              <a:ahLst/>
              <a:cxnLst/>
              <a:rect l="l" t="t" r="r" b="b"/>
              <a:pathLst>
                <a:path w="3901" h="4702" extrusionOk="0">
                  <a:moveTo>
                    <a:pt x="1" y="0"/>
                  </a:moveTo>
                  <a:lnTo>
                    <a:pt x="3893" y="4702"/>
                  </a:lnTo>
                  <a:lnTo>
                    <a:pt x="3900" y="0"/>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a:off x="1173759" y="-684214"/>
              <a:ext cx="255555" cy="308161"/>
            </a:xfrm>
            <a:custGeom>
              <a:avLst/>
              <a:gdLst/>
              <a:ahLst/>
              <a:cxnLst/>
              <a:rect l="l" t="t" r="r" b="b"/>
              <a:pathLst>
                <a:path w="5402" h="6514" extrusionOk="0">
                  <a:moveTo>
                    <a:pt x="563" y="1"/>
                  </a:moveTo>
                  <a:cubicBezTo>
                    <a:pt x="253" y="1"/>
                    <a:pt x="0" y="261"/>
                    <a:pt x="0" y="571"/>
                  </a:cubicBezTo>
                  <a:lnTo>
                    <a:pt x="0" y="5943"/>
                  </a:lnTo>
                  <a:cubicBezTo>
                    <a:pt x="0" y="6262"/>
                    <a:pt x="253" y="6514"/>
                    <a:pt x="563" y="6514"/>
                  </a:cubicBezTo>
                  <a:lnTo>
                    <a:pt x="4832" y="6514"/>
                  </a:lnTo>
                  <a:cubicBezTo>
                    <a:pt x="5149" y="6514"/>
                    <a:pt x="5402" y="6262"/>
                    <a:pt x="5402" y="5943"/>
                  </a:cubicBezTo>
                  <a:lnTo>
                    <a:pt x="5402" y="571"/>
                  </a:lnTo>
                  <a:cubicBezTo>
                    <a:pt x="5402" y="261"/>
                    <a:pt x="5149" y="1"/>
                    <a:pt x="4832"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1209665" y="-557430"/>
              <a:ext cx="141449" cy="142443"/>
            </a:xfrm>
            <a:custGeom>
              <a:avLst/>
              <a:gdLst/>
              <a:ahLst/>
              <a:cxnLst/>
              <a:rect l="l" t="t" r="r" b="b"/>
              <a:pathLst>
                <a:path w="2990" h="3011" extrusionOk="0">
                  <a:moveTo>
                    <a:pt x="1494" y="0"/>
                  </a:moveTo>
                  <a:cubicBezTo>
                    <a:pt x="664" y="0"/>
                    <a:pt x="0" y="680"/>
                    <a:pt x="0" y="1510"/>
                  </a:cubicBezTo>
                  <a:cubicBezTo>
                    <a:pt x="0" y="2340"/>
                    <a:pt x="664" y="3010"/>
                    <a:pt x="1494" y="3010"/>
                  </a:cubicBezTo>
                  <a:cubicBezTo>
                    <a:pt x="2317" y="3010"/>
                    <a:pt x="2990" y="2340"/>
                    <a:pt x="2990" y="1510"/>
                  </a:cubicBezTo>
                  <a:cubicBezTo>
                    <a:pt x="2990" y="680"/>
                    <a:pt x="2317" y="0"/>
                    <a:pt x="1494"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p:nvPr/>
          </p:nvSpPr>
          <p:spPr>
            <a:xfrm>
              <a:off x="1277599" y="-615476"/>
              <a:ext cx="126074" cy="127115"/>
            </a:xfrm>
            <a:custGeom>
              <a:avLst/>
              <a:gdLst/>
              <a:ahLst/>
              <a:cxnLst/>
              <a:rect l="l" t="t" r="r" b="b"/>
              <a:pathLst>
                <a:path w="2665" h="2687" extrusionOk="0">
                  <a:moveTo>
                    <a:pt x="1337" y="0"/>
                  </a:moveTo>
                  <a:cubicBezTo>
                    <a:pt x="594" y="0"/>
                    <a:pt x="1" y="607"/>
                    <a:pt x="1" y="1343"/>
                  </a:cubicBezTo>
                  <a:cubicBezTo>
                    <a:pt x="1" y="2087"/>
                    <a:pt x="594" y="2686"/>
                    <a:pt x="1337" y="2686"/>
                  </a:cubicBezTo>
                  <a:cubicBezTo>
                    <a:pt x="2074" y="2686"/>
                    <a:pt x="2664" y="2087"/>
                    <a:pt x="2664" y="1343"/>
                  </a:cubicBezTo>
                  <a:cubicBezTo>
                    <a:pt x="2664" y="607"/>
                    <a:pt x="2074" y="0"/>
                    <a:pt x="1337" y="0"/>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2"/>
            <p:cNvSpPr/>
            <p:nvPr/>
          </p:nvSpPr>
          <p:spPr>
            <a:xfrm>
              <a:off x="1199068" y="-644901"/>
              <a:ext cx="126406" cy="127115"/>
            </a:xfrm>
            <a:custGeom>
              <a:avLst/>
              <a:gdLst/>
              <a:ahLst/>
              <a:cxnLst/>
              <a:rect l="l" t="t" r="r" b="b"/>
              <a:pathLst>
                <a:path w="2672" h="2687" extrusionOk="0">
                  <a:moveTo>
                    <a:pt x="1335" y="0"/>
                  </a:moveTo>
                  <a:cubicBezTo>
                    <a:pt x="598" y="0"/>
                    <a:pt x="1" y="600"/>
                    <a:pt x="1" y="1343"/>
                  </a:cubicBezTo>
                  <a:cubicBezTo>
                    <a:pt x="1" y="2080"/>
                    <a:pt x="598" y="2686"/>
                    <a:pt x="1335" y="2686"/>
                  </a:cubicBezTo>
                  <a:cubicBezTo>
                    <a:pt x="2072" y="2686"/>
                    <a:pt x="2671" y="2080"/>
                    <a:pt x="2671" y="1343"/>
                  </a:cubicBezTo>
                  <a:cubicBezTo>
                    <a:pt x="2671" y="600"/>
                    <a:pt x="2072" y="0"/>
                    <a:pt x="1335"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a:off x="423887" y="-1114949"/>
              <a:ext cx="1117498" cy="127115"/>
            </a:xfrm>
            <a:custGeom>
              <a:avLst/>
              <a:gdLst/>
              <a:ahLst/>
              <a:cxnLst/>
              <a:rect l="l" t="t" r="r" b="b"/>
              <a:pathLst>
                <a:path w="23622" h="2687" extrusionOk="0">
                  <a:moveTo>
                    <a:pt x="1344" y="1"/>
                  </a:moveTo>
                  <a:cubicBezTo>
                    <a:pt x="600" y="1"/>
                    <a:pt x="1" y="607"/>
                    <a:pt x="1" y="1344"/>
                  </a:cubicBezTo>
                  <a:cubicBezTo>
                    <a:pt x="1" y="2087"/>
                    <a:pt x="600" y="2687"/>
                    <a:pt x="1344" y="2687"/>
                  </a:cubicBezTo>
                  <a:lnTo>
                    <a:pt x="22286" y="2687"/>
                  </a:lnTo>
                  <a:cubicBezTo>
                    <a:pt x="23022" y="2687"/>
                    <a:pt x="23622" y="2087"/>
                    <a:pt x="23622" y="1344"/>
                  </a:cubicBezTo>
                  <a:cubicBezTo>
                    <a:pt x="23622" y="607"/>
                    <a:pt x="23022" y="1"/>
                    <a:pt x="22286"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2"/>
            <p:cNvSpPr/>
            <p:nvPr/>
          </p:nvSpPr>
          <p:spPr>
            <a:xfrm>
              <a:off x="740611" y="-1071237"/>
              <a:ext cx="729718" cy="40069"/>
            </a:xfrm>
            <a:custGeom>
              <a:avLst/>
              <a:gdLst/>
              <a:ahLst/>
              <a:cxnLst/>
              <a:rect l="l" t="t" r="r" b="b"/>
              <a:pathLst>
                <a:path w="15425" h="847" extrusionOk="0">
                  <a:moveTo>
                    <a:pt x="427" y="0"/>
                  </a:moveTo>
                  <a:cubicBezTo>
                    <a:pt x="188" y="0"/>
                    <a:pt x="0" y="189"/>
                    <a:pt x="0" y="420"/>
                  </a:cubicBezTo>
                  <a:cubicBezTo>
                    <a:pt x="0" y="657"/>
                    <a:pt x="188" y="846"/>
                    <a:pt x="427" y="846"/>
                  </a:cubicBezTo>
                  <a:lnTo>
                    <a:pt x="14998" y="846"/>
                  </a:lnTo>
                  <a:cubicBezTo>
                    <a:pt x="15237" y="846"/>
                    <a:pt x="15424" y="657"/>
                    <a:pt x="15424" y="420"/>
                  </a:cubicBezTo>
                  <a:cubicBezTo>
                    <a:pt x="15424" y="189"/>
                    <a:pt x="15237" y="0"/>
                    <a:pt x="149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2"/>
            <p:cNvSpPr/>
            <p:nvPr/>
          </p:nvSpPr>
          <p:spPr>
            <a:xfrm>
              <a:off x="494991" y="-1071237"/>
              <a:ext cx="202287" cy="40069"/>
            </a:xfrm>
            <a:custGeom>
              <a:avLst/>
              <a:gdLst/>
              <a:ahLst/>
              <a:cxnLst/>
              <a:rect l="l" t="t" r="r" b="b"/>
              <a:pathLst>
                <a:path w="4276" h="847" extrusionOk="0">
                  <a:moveTo>
                    <a:pt x="427" y="0"/>
                  </a:moveTo>
                  <a:cubicBezTo>
                    <a:pt x="188" y="0"/>
                    <a:pt x="0" y="189"/>
                    <a:pt x="0" y="420"/>
                  </a:cubicBezTo>
                  <a:cubicBezTo>
                    <a:pt x="0" y="657"/>
                    <a:pt x="188" y="846"/>
                    <a:pt x="427" y="846"/>
                  </a:cubicBezTo>
                  <a:lnTo>
                    <a:pt x="3849" y="846"/>
                  </a:lnTo>
                  <a:cubicBezTo>
                    <a:pt x="4087" y="846"/>
                    <a:pt x="4276" y="657"/>
                    <a:pt x="4276" y="420"/>
                  </a:cubicBezTo>
                  <a:cubicBezTo>
                    <a:pt x="4276" y="189"/>
                    <a:pt x="4087" y="0"/>
                    <a:pt x="3849"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2"/>
            <p:cNvSpPr/>
            <p:nvPr/>
          </p:nvSpPr>
          <p:spPr>
            <a:xfrm>
              <a:off x="535959" y="-315594"/>
              <a:ext cx="254893" cy="27344"/>
            </a:xfrm>
            <a:custGeom>
              <a:avLst/>
              <a:gdLst/>
              <a:ahLst/>
              <a:cxnLst/>
              <a:rect l="l" t="t" r="r" b="b"/>
              <a:pathLst>
                <a:path w="5388" h="578" extrusionOk="0">
                  <a:moveTo>
                    <a:pt x="290" y="1"/>
                  </a:moveTo>
                  <a:cubicBezTo>
                    <a:pt x="131" y="1"/>
                    <a:pt x="1" y="131"/>
                    <a:pt x="1" y="290"/>
                  </a:cubicBezTo>
                  <a:cubicBezTo>
                    <a:pt x="1" y="448"/>
                    <a:pt x="131" y="578"/>
                    <a:pt x="290" y="578"/>
                  </a:cubicBezTo>
                  <a:lnTo>
                    <a:pt x="5099" y="578"/>
                  </a:lnTo>
                  <a:cubicBezTo>
                    <a:pt x="5257" y="578"/>
                    <a:pt x="5387" y="448"/>
                    <a:pt x="5387" y="290"/>
                  </a:cubicBezTo>
                  <a:cubicBezTo>
                    <a:pt x="5387" y="131"/>
                    <a:pt x="5257" y="1"/>
                    <a:pt x="5099"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2"/>
            <p:cNvSpPr/>
            <p:nvPr/>
          </p:nvSpPr>
          <p:spPr>
            <a:xfrm>
              <a:off x="850980" y="-315594"/>
              <a:ext cx="254846" cy="27344"/>
            </a:xfrm>
            <a:custGeom>
              <a:avLst/>
              <a:gdLst/>
              <a:ahLst/>
              <a:cxnLst/>
              <a:rect l="l" t="t" r="r" b="b"/>
              <a:pathLst>
                <a:path w="5387" h="578" extrusionOk="0">
                  <a:moveTo>
                    <a:pt x="288" y="1"/>
                  </a:moveTo>
                  <a:cubicBezTo>
                    <a:pt x="130" y="1"/>
                    <a:pt x="0" y="131"/>
                    <a:pt x="0" y="290"/>
                  </a:cubicBezTo>
                  <a:cubicBezTo>
                    <a:pt x="0" y="448"/>
                    <a:pt x="130" y="578"/>
                    <a:pt x="288" y="578"/>
                  </a:cubicBezTo>
                  <a:lnTo>
                    <a:pt x="5106" y="578"/>
                  </a:lnTo>
                  <a:cubicBezTo>
                    <a:pt x="5263" y="578"/>
                    <a:pt x="5386" y="448"/>
                    <a:pt x="5386" y="290"/>
                  </a:cubicBezTo>
                  <a:cubicBezTo>
                    <a:pt x="5386" y="131"/>
                    <a:pt x="5263" y="1"/>
                    <a:pt x="5106"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2"/>
            <p:cNvSpPr/>
            <p:nvPr/>
          </p:nvSpPr>
          <p:spPr>
            <a:xfrm>
              <a:off x="1174468" y="-315594"/>
              <a:ext cx="254846" cy="27344"/>
            </a:xfrm>
            <a:custGeom>
              <a:avLst/>
              <a:gdLst/>
              <a:ahLst/>
              <a:cxnLst/>
              <a:rect l="l" t="t" r="r" b="b"/>
              <a:pathLst>
                <a:path w="5387" h="578" extrusionOk="0">
                  <a:moveTo>
                    <a:pt x="288" y="1"/>
                  </a:moveTo>
                  <a:cubicBezTo>
                    <a:pt x="131" y="1"/>
                    <a:pt x="1" y="131"/>
                    <a:pt x="1" y="290"/>
                  </a:cubicBezTo>
                  <a:cubicBezTo>
                    <a:pt x="1" y="448"/>
                    <a:pt x="131" y="578"/>
                    <a:pt x="288" y="578"/>
                  </a:cubicBezTo>
                  <a:lnTo>
                    <a:pt x="5097" y="578"/>
                  </a:lnTo>
                  <a:cubicBezTo>
                    <a:pt x="5257" y="578"/>
                    <a:pt x="5387" y="448"/>
                    <a:pt x="5387" y="290"/>
                  </a:cubicBezTo>
                  <a:cubicBezTo>
                    <a:pt x="5387" y="131"/>
                    <a:pt x="5257" y="1"/>
                    <a:pt x="50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2"/>
            <p:cNvSpPr/>
            <p:nvPr/>
          </p:nvSpPr>
          <p:spPr>
            <a:xfrm>
              <a:off x="535959" y="-260575"/>
              <a:ext cx="254893" cy="27344"/>
            </a:xfrm>
            <a:custGeom>
              <a:avLst/>
              <a:gdLst/>
              <a:ahLst/>
              <a:cxnLst/>
              <a:rect l="l" t="t" r="r" b="b"/>
              <a:pathLst>
                <a:path w="5388" h="578" extrusionOk="0">
                  <a:moveTo>
                    <a:pt x="290" y="0"/>
                  </a:moveTo>
                  <a:cubicBezTo>
                    <a:pt x="131" y="0"/>
                    <a:pt x="1" y="130"/>
                    <a:pt x="1" y="288"/>
                  </a:cubicBezTo>
                  <a:cubicBezTo>
                    <a:pt x="1" y="448"/>
                    <a:pt x="131" y="578"/>
                    <a:pt x="290" y="578"/>
                  </a:cubicBezTo>
                  <a:lnTo>
                    <a:pt x="5099" y="578"/>
                  </a:lnTo>
                  <a:cubicBezTo>
                    <a:pt x="5257" y="578"/>
                    <a:pt x="5387" y="448"/>
                    <a:pt x="5387" y="288"/>
                  </a:cubicBezTo>
                  <a:cubicBezTo>
                    <a:pt x="5387" y="130"/>
                    <a:pt x="5257" y="0"/>
                    <a:pt x="5099"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2"/>
            <p:cNvSpPr/>
            <p:nvPr/>
          </p:nvSpPr>
          <p:spPr>
            <a:xfrm>
              <a:off x="850980" y="-260575"/>
              <a:ext cx="254846" cy="27344"/>
            </a:xfrm>
            <a:custGeom>
              <a:avLst/>
              <a:gdLst/>
              <a:ahLst/>
              <a:cxnLst/>
              <a:rect l="l" t="t" r="r" b="b"/>
              <a:pathLst>
                <a:path w="5387" h="578" extrusionOk="0">
                  <a:moveTo>
                    <a:pt x="288" y="0"/>
                  </a:moveTo>
                  <a:cubicBezTo>
                    <a:pt x="130" y="0"/>
                    <a:pt x="0" y="130"/>
                    <a:pt x="0" y="288"/>
                  </a:cubicBezTo>
                  <a:cubicBezTo>
                    <a:pt x="0" y="448"/>
                    <a:pt x="130" y="578"/>
                    <a:pt x="288" y="578"/>
                  </a:cubicBezTo>
                  <a:lnTo>
                    <a:pt x="5106" y="578"/>
                  </a:lnTo>
                  <a:cubicBezTo>
                    <a:pt x="5263" y="578"/>
                    <a:pt x="5386" y="448"/>
                    <a:pt x="5386" y="288"/>
                  </a:cubicBezTo>
                  <a:cubicBezTo>
                    <a:pt x="5386" y="130"/>
                    <a:pt x="5263" y="0"/>
                    <a:pt x="510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2"/>
            <p:cNvSpPr/>
            <p:nvPr/>
          </p:nvSpPr>
          <p:spPr>
            <a:xfrm>
              <a:off x="1174468" y="-260575"/>
              <a:ext cx="254846" cy="27344"/>
            </a:xfrm>
            <a:custGeom>
              <a:avLst/>
              <a:gdLst/>
              <a:ahLst/>
              <a:cxnLst/>
              <a:rect l="l" t="t" r="r" b="b"/>
              <a:pathLst>
                <a:path w="5387" h="578" extrusionOk="0">
                  <a:moveTo>
                    <a:pt x="288" y="0"/>
                  </a:moveTo>
                  <a:cubicBezTo>
                    <a:pt x="131" y="0"/>
                    <a:pt x="1" y="130"/>
                    <a:pt x="1" y="288"/>
                  </a:cubicBezTo>
                  <a:cubicBezTo>
                    <a:pt x="1" y="448"/>
                    <a:pt x="131" y="578"/>
                    <a:pt x="288" y="578"/>
                  </a:cubicBezTo>
                  <a:lnTo>
                    <a:pt x="5097" y="578"/>
                  </a:lnTo>
                  <a:cubicBezTo>
                    <a:pt x="5257" y="578"/>
                    <a:pt x="5387" y="448"/>
                    <a:pt x="5387" y="288"/>
                  </a:cubicBezTo>
                  <a:cubicBezTo>
                    <a:pt x="5387" y="130"/>
                    <a:pt x="5257" y="0"/>
                    <a:pt x="5097"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417075" y="-1300820"/>
              <a:ext cx="73185" cy="73516"/>
            </a:xfrm>
            <a:custGeom>
              <a:avLst/>
              <a:gdLst/>
              <a:ahLst/>
              <a:cxnLst/>
              <a:rect l="l" t="t" r="r" b="b"/>
              <a:pathLst>
                <a:path w="1547" h="1554" extrusionOk="0">
                  <a:moveTo>
                    <a:pt x="774" y="1"/>
                  </a:moveTo>
                  <a:cubicBezTo>
                    <a:pt x="348" y="1"/>
                    <a:pt x="1" y="348"/>
                    <a:pt x="1" y="774"/>
                  </a:cubicBezTo>
                  <a:cubicBezTo>
                    <a:pt x="1" y="1207"/>
                    <a:pt x="348" y="1554"/>
                    <a:pt x="774" y="1554"/>
                  </a:cubicBezTo>
                  <a:cubicBezTo>
                    <a:pt x="1200" y="1554"/>
                    <a:pt x="1547" y="1207"/>
                    <a:pt x="1547" y="774"/>
                  </a:cubicBezTo>
                  <a:cubicBezTo>
                    <a:pt x="1547" y="348"/>
                    <a:pt x="1200" y="1"/>
                    <a:pt x="774"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544853" y="-1300820"/>
              <a:ext cx="73469" cy="73516"/>
            </a:xfrm>
            <a:custGeom>
              <a:avLst/>
              <a:gdLst/>
              <a:ahLst/>
              <a:cxnLst/>
              <a:rect l="l" t="t" r="r" b="b"/>
              <a:pathLst>
                <a:path w="1553" h="1554" extrusionOk="0">
                  <a:moveTo>
                    <a:pt x="773" y="1"/>
                  </a:moveTo>
                  <a:cubicBezTo>
                    <a:pt x="347" y="1"/>
                    <a:pt x="0" y="348"/>
                    <a:pt x="0" y="774"/>
                  </a:cubicBezTo>
                  <a:cubicBezTo>
                    <a:pt x="0" y="1207"/>
                    <a:pt x="347" y="1554"/>
                    <a:pt x="773" y="1554"/>
                  </a:cubicBezTo>
                  <a:cubicBezTo>
                    <a:pt x="1206" y="1554"/>
                    <a:pt x="1553" y="1207"/>
                    <a:pt x="1553" y="774"/>
                  </a:cubicBezTo>
                  <a:cubicBezTo>
                    <a:pt x="1553" y="348"/>
                    <a:pt x="1206" y="1"/>
                    <a:pt x="77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672630" y="-1300820"/>
              <a:ext cx="73516" cy="73516"/>
            </a:xfrm>
            <a:custGeom>
              <a:avLst/>
              <a:gdLst/>
              <a:ahLst/>
              <a:cxnLst/>
              <a:rect l="l" t="t" r="r" b="b"/>
              <a:pathLst>
                <a:path w="1554" h="1554" extrusionOk="0">
                  <a:moveTo>
                    <a:pt x="781" y="1"/>
                  </a:moveTo>
                  <a:cubicBezTo>
                    <a:pt x="347" y="1"/>
                    <a:pt x="1" y="348"/>
                    <a:pt x="1" y="774"/>
                  </a:cubicBezTo>
                  <a:cubicBezTo>
                    <a:pt x="1" y="1207"/>
                    <a:pt x="347" y="1554"/>
                    <a:pt x="781" y="1554"/>
                  </a:cubicBezTo>
                  <a:cubicBezTo>
                    <a:pt x="1207" y="1554"/>
                    <a:pt x="1554" y="1207"/>
                    <a:pt x="1554" y="774"/>
                  </a:cubicBezTo>
                  <a:cubicBezTo>
                    <a:pt x="1554" y="348"/>
                    <a:pt x="1207" y="1"/>
                    <a:pt x="781"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2"/>
            <p:cNvSpPr/>
            <p:nvPr/>
          </p:nvSpPr>
          <p:spPr>
            <a:xfrm>
              <a:off x="483022" y="27669"/>
              <a:ext cx="213215" cy="103272"/>
            </a:xfrm>
            <a:custGeom>
              <a:avLst/>
              <a:gdLst/>
              <a:ahLst/>
              <a:cxnLst/>
              <a:rect l="l" t="t" r="r" b="b"/>
              <a:pathLst>
                <a:path w="4507" h="2183" extrusionOk="0">
                  <a:moveTo>
                    <a:pt x="434" y="1"/>
                  </a:moveTo>
                  <a:cubicBezTo>
                    <a:pt x="196" y="1"/>
                    <a:pt x="0" y="197"/>
                    <a:pt x="0" y="434"/>
                  </a:cubicBezTo>
                  <a:lnTo>
                    <a:pt x="0" y="1749"/>
                  </a:lnTo>
                  <a:cubicBezTo>
                    <a:pt x="0" y="1987"/>
                    <a:pt x="196" y="2183"/>
                    <a:pt x="434"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2"/>
            <p:cNvSpPr/>
            <p:nvPr/>
          </p:nvSpPr>
          <p:spPr>
            <a:xfrm>
              <a:off x="483731" y="-30046"/>
              <a:ext cx="212174" cy="27013"/>
            </a:xfrm>
            <a:custGeom>
              <a:avLst/>
              <a:gdLst/>
              <a:ahLst/>
              <a:cxnLst/>
              <a:rect l="l" t="t" r="r" b="b"/>
              <a:pathLst>
                <a:path w="4485" h="571" extrusionOk="0">
                  <a:moveTo>
                    <a:pt x="282" y="1"/>
                  </a:moveTo>
                  <a:cubicBezTo>
                    <a:pt x="122" y="1"/>
                    <a:pt x="1" y="124"/>
                    <a:pt x="1" y="283"/>
                  </a:cubicBezTo>
                  <a:cubicBezTo>
                    <a:pt x="1" y="441"/>
                    <a:pt x="122" y="571"/>
                    <a:pt x="282" y="571"/>
                  </a:cubicBezTo>
                  <a:lnTo>
                    <a:pt x="4195" y="571"/>
                  </a:lnTo>
                  <a:cubicBezTo>
                    <a:pt x="4354" y="571"/>
                    <a:pt x="4484" y="441"/>
                    <a:pt x="4484" y="283"/>
                  </a:cubicBezTo>
                  <a:cubicBezTo>
                    <a:pt x="4484" y="124"/>
                    <a:pt x="4354" y="1"/>
                    <a:pt x="4195"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2"/>
            <p:cNvSpPr/>
            <p:nvPr/>
          </p:nvSpPr>
          <p:spPr>
            <a:xfrm>
              <a:off x="745058" y="27669"/>
              <a:ext cx="213168" cy="103272"/>
            </a:xfrm>
            <a:custGeom>
              <a:avLst/>
              <a:gdLst/>
              <a:ahLst/>
              <a:cxnLst/>
              <a:rect l="l" t="t" r="r" b="b"/>
              <a:pathLst>
                <a:path w="4506" h="2183" extrusionOk="0">
                  <a:moveTo>
                    <a:pt x="433" y="1"/>
                  </a:moveTo>
                  <a:cubicBezTo>
                    <a:pt x="196" y="1"/>
                    <a:pt x="0" y="197"/>
                    <a:pt x="0" y="434"/>
                  </a:cubicBezTo>
                  <a:lnTo>
                    <a:pt x="0" y="1749"/>
                  </a:lnTo>
                  <a:cubicBezTo>
                    <a:pt x="0" y="1987"/>
                    <a:pt x="196" y="2183"/>
                    <a:pt x="433"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2"/>
            <p:cNvSpPr/>
            <p:nvPr/>
          </p:nvSpPr>
          <p:spPr>
            <a:xfrm>
              <a:off x="745673" y="-30046"/>
              <a:ext cx="212269" cy="27013"/>
            </a:xfrm>
            <a:custGeom>
              <a:avLst/>
              <a:gdLst/>
              <a:ahLst/>
              <a:cxnLst/>
              <a:rect l="l" t="t" r="r" b="b"/>
              <a:pathLst>
                <a:path w="4487" h="571" extrusionOk="0">
                  <a:moveTo>
                    <a:pt x="283" y="1"/>
                  </a:moveTo>
                  <a:cubicBezTo>
                    <a:pt x="124" y="1"/>
                    <a:pt x="1" y="124"/>
                    <a:pt x="1" y="283"/>
                  </a:cubicBezTo>
                  <a:cubicBezTo>
                    <a:pt x="1" y="441"/>
                    <a:pt x="124" y="571"/>
                    <a:pt x="283" y="571"/>
                  </a:cubicBezTo>
                  <a:lnTo>
                    <a:pt x="4197" y="571"/>
                  </a:lnTo>
                  <a:cubicBezTo>
                    <a:pt x="4356" y="571"/>
                    <a:pt x="4486" y="441"/>
                    <a:pt x="4486" y="283"/>
                  </a:cubicBezTo>
                  <a:cubicBezTo>
                    <a:pt x="4486" y="124"/>
                    <a:pt x="4356" y="1"/>
                    <a:pt x="41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2"/>
            <p:cNvSpPr/>
            <p:nvPr/>
          </p:nvSpPr>
          <p:spPr>
            <a:xfrm>
              <a:off x="1007047"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7" y="1987"/>
                    <a:pt x="4507" y="1749"/>
                  </a:cubicBezTo>
                  <a:lnTo>
                    <a:pt x="4507" y="434"/>
                  </a:lnTo>
                  <a:cubicBezTo>
                    <a:pt x="4507"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2"/>
            <p:cNvSpPr/>
            <p:nvPr/>
          </p:nvSpPr>
          <p:spPr>
            <a:xfrm>
              <a:off x="1007378" y="-30046"/>
              <a:ext cx="212553" cy="27013"/>
            </a:xfrm>
            <a:custGeom>
              <a:avLst/>
              <a:gdLst/>
              <a:ahLst/>
              <a:cxnLst/>
              <a:rect l="l" t="t" r="r" b="b"/>
              <a:pathLst>
                <a:path w="4493" h="571" extrusionOk="0">
                  <a:moveTo>
                    <a:pt x="290" y="1"/>
                  </a:moveTo>
                  <a:cubicBezTo>
                    <a:pt x="131" y="1"/>
                    <a:pt x="1" y="124"/>
                    <a:pt x="1" y="283"/>
                  </a:cubicBezTo>
                  <a:cubicBezTo>
                    <a:pt x="1" y="441"/>
                    <a:pt x="131"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2"/>
            <p:cNvSpPr/>
            <p:nvPr/>
          </p:nvSpPr>
          <p:spPr>
            <a:xfrm>
              <a:off x="1269083"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6" y="1987"/>
                    <a:pt x="4506" y="1749"/>
                  </a:cubicBezTo>
                  <a:lnTo>
                    <a:pt x="4506" y="434"/>
                  </a:lnTo>
                  <a:cubicBezTo>
                    <a:pt x="4506"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2"/>
            <p:cNvSpPr/>
            <p:nvPr/>
          </p:nvSpPr>
          <p:spPr>
            <a:xfrm>
              <a:off x="1269414" y="-30046"/>
              <a:ext cx="212553" cy="27013"/>
            </a:xfrm>
            <a:custGeom>
              <a:avLst/>
              <a:gdLst/>
              <a:ahLst/>
              <a:cxnLst/>
              <a:rect l="l" t="t" r="r" b="b"/>
              <a:pathLst>
                <a:path w="4493" h="571" extrusionOk="0">
                  <a:moveTo>
                    <a:pt x="290" y="1"/>
                  </a:moveTo>
                  <a:cubicBezTo>
                    <a:pt x="130" y="1"/>
                    <a:pt x="1" y="124"/>
                    <a:pt x="1" y="283"/>
                  </a:cubicBezTo>
                  <a:cubicBezTo>
                    <a:pt x="1" y="441"/>
                    <a:pt x="130"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22"/>
          <p:cNvGrpSpPr/>
          <p:nvPr/>
        </p:nvGrpSpPr>
        <p:grpSpPr>
          <a:xfrm>
            <a:off x="7708606" y="2270714"/>
            <a:ext cx="1293773" cy="1195961"/>
            <a:chOff x="8287710" y="819716"/>
            <a:chExt cx="856293" cy="791556"/>
          </a:xfrm>
        </p:grpSpPr>
        <p:sp>
          <p:nvSpPr>
            <p:cNvPr id="275" name="Google Shape;275;p22"/>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2"/>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2"/>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2"/>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2"/>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2"/>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2"/>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2"/>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2"/>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2"/>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2"/>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2"/>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2"/>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2"/>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2"/>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2"/>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2"/>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2"/>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2"/>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22"/>
          <p:cNvGrpSpPr/>
          <p:nvPr/>
        </p:nvGrpSpPr>
        <p:grpSpPr>
          <a:xfrm>
            <a:off x="192007" y="1868064"/>
            <a:ext cx="1655354" cy="1427061"/>
            <a:chOff x="1739746" y="-454299"/>
            <a:chExt cx="1008501" cy="869417"/>
          </a:xfrm>
        </p:grpSpPr>
        <p:sp>
          <p:nvSpPr>
            <p:cNvPr id="305" name="Google Shape;305;p22"/>
            <p:cNvSpPr/>
            <p:nvPr/>
          </p:nvSpPr>
          <p:spPr>
            <a:xfrm>
              <a:off x="1739746" y="-454299"/>
              <a:ext cx="1008501" cy="869417"/>
            </a:xfrm>
            <a:custGeom>
              <a:avLst/>
              <a:gdLst/>
              <a:ahLst/>
              <a:cxnLst/>
              <a:rect l="l" t="t" r="r" b="b"/>
              <a:pathLst>
                <a:path w="21318" h="18378" extrusionOk="0">
                  <a:moveTo>
                    <a:pt x="767" y="0"/>
                  </a:moveTo>
                  <a:cubicBezTo>
                    <a:pt x="341" y="0"/>
                    <a:pt x="1" y="347"/>
                    <a:pt x="1" y="766"/>
                  </a:cubicBezTo>
                  <a:lnTo>
                    <a:pt x="1" y="17597"/>
                  </a:lnTo>
                  <a:cubicBezTo>
                    <a:pt x="1" y="18031"/>
                    <a:pt x="347" y="18377"/>
                    <a:pt x="781" y="18377"/>
                  </a:cubicBezTo>
                  <a:lnTo>
                    <a:pt x="20537" y="18377"/>
                  </a:lnTo>
                  <a:cubicBezTo>
                    <a:pt x="20970" y="18377"/>
                    <a:pt x="21317" y="18031"/>
                    <a:pt x="21317" y="17597"/>
                  </a:cubicBezTo>
                  <a:lnTo>
                    <a:pt x="21317" y="766"/>
                  </a:lnTo>
                  <a:cubicBezTo>
                    <a:pt x="21317" y="347"/>
                    <a:pt x="20979" y="0"/>
                    <a:pt x="20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2"/>
            <p:cNvSpPr/>
            <p:nvPr/>
          </p:nvSpPr>
          <p:spPr>
            <a:xfrm>
              <a:off x="1739746" y="-269848"/>
              <a:ext cx="1008501" cy="108334"/>
            </a:xfrm>
            <a:custGeom>
              <a:avLst/>
              <a:gdLst/>
              <a:ahLst/>
              <a:cxnLst/>
              <a:rect l="l" t="t" r="r" b="b"/>
              <a:pathLst>
                <a:path w="21318" h="2290" extrusionOk="0">
                  <a:moveTo>
                    <a:pt x="1" y="1"/>
                  </a:moveTo>
                  <a:lnTo>
                    <a:pt x="1" y="2290"/>
                  </a:lnTo>
                  <a:lnTo>
                    <a:pt x="21317" y="2290"/>
                  </a:lnTo>
                  <a:lnTo>
                    <a:pt x="21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2"/>
            <p:cNvSpPr/>
            <p:nvPr/>
          </p:nvSpPr>
          <p:spPr>
            <a:xfrm>
              <a:off x="1739746" y="-454299"/>
              <a:ext cx="1008501" cy="65616"/>
            </a:xfrm>
            <a:custGeom>
              <a:avLst/>
              <a:gdLst/>
              <a:ahLst/>
              <a:cxnLst/>
              <a:rect l="l" t="t" r="r" b="b"/>
              <a:pathLst>
                <a:path w="21318" h="1387" extrusionOk="0">
                  <a:moveTo>
                    <a:pt x="659" y="0"/>
                  </a:moveTo>
                  <a:cubicBezTo>
                    <a:pt x="297" y="0"/>
                    <a:pt x="1" y="297"/>
                    <a:pt x="1" y="657"/>
                  </a:cubicBezTo>
                  <a:lnTo>
                    <a:pt x="1" y="1387"/>
                  </a:lnTo>
                  <a:lnTo>
                    <a:pt x="21317" y="1387"/>
                  </a:lnTo>
                  <a:lnTo>
                    <a:pt x="21317" y="657"/>
                  </a:lnTo>
                  <a:cubicBezTo>
                    <a:pt x="21317" y="297"/>
                    <a:pt x="21022" y="0"/>
                    <a:pt x="20660"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2"/>
            <p:cNvSpPr/>
            <p:nvPr/>
          </p:nvSpPr>
          <p:spPr>
            <a:xfrm>
              <a:off x="1796846" y="-439208"/>
              <a:ext cx="35197" cy="35528"/>
            </a:xfrm>
            <a:custGeom>
              <a:avLst/>
              <a:gdLst/>
              <a:ahLst/>
              <a:cxnLst/>
              <a:rect l="l" t="t" r="r" b="b"/>
              <a:pathLst>
                <a:path w="744" h="751" extrusionOk="0">
                  <a:moveTo>
                    <a:pt x="376" y="0"/>
                  </a:moveTo>
                  <a:cubicBezTo>
                    <a:pt x="166" y="0"/>
                    <a:pt x="0" y="174"/>
                    <a:pt x="0" y="375"/>
                  </a:cubicBezTo>
                  <a:cubicBezTo>
                    <a:pt x="0" y="584"/>
                    <a:pt x="166" y="751"/>
                    <a:pt x="376" y="751"/>
                  </a:cubicBezTo>
                  <a:cubicBezTo>
                    <a:pt x="579" y="751"/>
                    <a:pt x="744" y="584"/>
                    <a:pt x="744" y="375"/>
                  </a:cubicBezTo>
                  <a:cubicBezTo>
                    <a:pt x="744" y="174"/>
                    <a:pt x="579" y="0"/>
                    <a:pt x="376"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2"/>
            <p:cNvSpPr/>
            <p:nvPr/>
          </p:nvSpPr>
          <p:spPr>
            <a:xfrm>
              <a:off x="1858298" y="-439208"/>
              <a:ext cx="35623" cy="35528"/>
            </a:xfrm>
            <a:custGeom>
              <a:avLst/>
              <a:gdLst/>
              <a:ahLst/>
              <a:cxnLst/>
              <a:rect l="l" t="t" r="r" b="b"/>
              <a:pathLst>
                <a:path w="753" h="751" extrusionOk="0">
                  <a:moveTo>
                    <a:pt x="377" y="0"/>
                  </a:moveTo>
                  <a:cubicBezTo>
                    <a:pt x="167" y="0"/>
                    <a:pt x="1" y="174"/>
                    <a:pt x="1" y="375"/>
                  </a:cubicBezTo>
                  <a:cubicBezTo>
                    <a:pt x="1" y="584"/>
                    <a:pt x="167" y="751"/>
                    <a:pt x="377" y="751"/>
                  </a:cubicBezTo>
                  <a:cubicBezTo>
                    <a:pt x="587" y="751"/>
                    <a:pt x="753" y="584"/>
                    <a:pt x="753" y="375"/>
                  </a:cubicBezTo>
                  <a:cubicBezTo>
                    <a:pt x="753" y="174"/>
                    <a:pt x="587" y="0"/>
                    <a:pt x="377"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2"/>
            <p:cNvSpPr/>
            <p:nvPr/>
          </p:nvSpPr>
          <p:spPr>
            <a:xfrm>
              <a:off x="1920129" y="-439208"/>
              <a:ext cx="35291" cy="35528"/>
            </a:xfrm>
            <a:custGeom>
              <a:avLst/>
              <a:gdLst/>
              <a:ahLst/>
              <a:cxnLst/>
              <a:rect l="l" t="t" r="r" b="b"/>
              <a:pathLst>
                <a:path w="746" h="751" extrusionOk="0">
                  <a:moveTo>
                    <a:pt x="370" y="0"/>
                  </a:moveTo>
                  <a:cubicBezTo>
                    <a:pt x="167" y="0"/>
                    <a:pt x="1" y="174"/>
                    <a:pt x="1" y="375"/>
                  </a:cubicBezTo>
                  <a:cubicBezTo>
                    <a:pt x="1" y="584"/>
                    <a:pt x="167" y="751"/>
                    <a:pt x="370" y="751"/>
                  </a:cubicBezTo>
                  <a:cubicBezTo>
                    <a:pt x="579" y="751"/>
                    <a:pt x="746" y="584"/>
                    <a:pt x="746" y="375"/>
                  </a:cubicBezTo>
                  <a:cubicBezTo>
                    <a:pt x="746" y="174"/>
                    <a:pt x="579" y="0"/>
                    <a:pt x="370"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2"/>
            <p:cNvSpPr/>
            <p:nvPr/>
          </p:nvSpPr>
          <p:spPr>
            <a:xfrm>
              <a:off x="1934889" y="-244917"/>
              <a:ext cx="585194" cy="57431"/>
            </a:xfrm>
            <a:custGeom>
              <a:avLst/>
              <a:gdLst/>
              <a:ahLst/>
              <a:cxnLst/>
              <a:rect l="l" t="t" r="r" b="b"/>
              <a:pathLst>
                <a:path w="12370" h="1214" extrusionOk="0">
                  <a:moveTo>
                    <a:pt x="0" y="0"/>
                  </a:moveTo>
                  <a:lnTo>
                    <a:pt x="0" y="1214"/>
                  </a:lnTo>
                  <a:lnTo>
                    <a:pt x="12369" y="1214"/>
                  </a:lnTo>
                  <a:lnTo>
                    <a:pt x="123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a:off x="2443208" y="-244917"/>
              <a:ext cx="76875" cy="57431"/>
            </a:xfrm>
            <a:custGeom>
              <a:avLst/>
              <a:gdLst/>
              <a:ahLst/>
              <a:cxnLst/>
              <a:rect l="l" t="t" r="r" b="b"/>
              <a:pathLst>
                <a:path w="1625" h="1214" extrusionOk="0">
                  <a:moveTo>
                    <a:pt x="0" y="0"/>
                  </a:moveTo>
                  <a:lnTo>
                    <a:pt x="0" y="1214"/>
                  </a:lnTo>
                  <a:lnTo>
                    <a:pt x="1624" y="1214"/>
                  </a:lnTo>
                  <a:lnTo>
                    <a:pt x="1624"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2467051" y="-230582"/>
              <a:ext cx="29094" cy="28763"/>
            </a:xfrm>
            <a:custGeom>
              <a:avLst/>
              <a:gdLst/>
              <a:ahLst/>
              <a:cxnLst/>
              <a:rect l="l" t="t" r="r" b="b"/>
              <a:pathLst>
                <a:path w="615" h="608" extrusionOk="0">
                  <a:moveTo>
                    <a:pt x="304" y="1"/>
                  </a:moveTo>
                  <a:cubicBezTo>
                    <a:pt x="137" y="1"/>
                    <a:pt x="1" y="139"/>
                    <a:pt x="1" y="304"/>
                  </a:cubicBezTo>
                  <a:cubicBezTo>
                    <a:pt x="1" y="470"/>
                    <a:pt x="137" y="607"/>
                    <a:pt x="304" y="607"/>
                  </a:cubicBezTo>
                  <a:cubicBezTo>
                    <a:pt x="477" y="607"/>
                    <a:pt x="614" y="470"/>
                    <a:pt x="614" y="304"/>
                  </a:cubicBezTo>
                  <a:cubicBezTo>
                    <a:pt x="614" y="139"/>
                    <a:pt x="477" y="1"/>
                    <a:pt x="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2"/>
            <p:cNvSpPr/>
            <p:nvPr/>
          </p:nvSpPr>
          <p:spPr>
            <a:xfrm>
              <a:off x="1790033" y="-350081"/>
              <a:ext cx="41678" cy="41678"/>
            </a:xfrm>
            <a:custGeom>
              <a:avLst/>
              <a:gdLst/>
              <a:ahLst/>
              <a:cxnLst/>
              <a:rect l="l" t="t" r="r" b="b"/>
              <a:pathLst>
                <a:path w="881" h="881" extrusionOk="0">
                  <a:moveTo>
                    <a:pt x="440" y="0"/>
                  </a:moveTo>
                  <a:cubicBezTo>
                    <a:pt x="194" y="0"/>
                    <a:pt x="0" y="196"/>
                    <a:pt x="0" y="440"/>
                  </a:cubicBezTo>
                  <a:cubicBezTo>
                    <a:pt x="0" y="686"/>
                    <a:pt x="194" y="880"/>
                    <a:pt x="440" y="880"/>
                  </a:cubicBezTo>
                  <a:cubicBezTo>
                    <a:pt x="687" y="880"/>
                    <a:pt x="881" y="686"/>
                    <a:pt x="881" y="440"/>
                  </a:cubicBezTo>
                  <a:cubicBezTo>
                    <a:pt x="881" y="196"/>
                    <a:pt x="687" y="0"/>
                    <a:pt x="440"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2"/>
            <p:cNvSpPr/>
            <p:nvPr/>
          </p:nvSpPr>
          <p:spPr>
            <a:xfrm>
              <a:off x="1869936" y="-350081"/>
              <a:ext cx="458126" cy="41678"/>
            </a:xfrm>
            <a:custGeom>
              <a:avLst/>
              <a:gdLst/>
              <a:ahLst/>
              <a:cxnLst/>
              <a:rect l="l" t="t" r="r" b="b"/>
              <a:pathLst>
                <a:path w="9684" h="881" extrusionOk="0">
                  <a:moveTo>
                    <a:pt x="441" y="0"/>
                  </a:moveTo>
                  <a:cubicBezTo>
                    <a:pt x="195" y="0"/>
                    <a:pt x="1" y="196"/>
                    <a:pt x="1" y="440"/>
                  </a:cubicBezTo>
                  <a:cubicBezTo>
                    <a:pt x="1" y="686"/>
                    <a:pt x="195" y="880"/>
                    <a:pt x="441" y="880"/>
                  </a:cubicBezTo>
                  <a:lnTo>
                    <a:pt x="9243" y="880"/>
                  </a:lnTo>
                  <a:cubicBezTo>
                    <a:pt x="9489" y="880"/>
                    <a:pt x="9683" y="686"/>
                    <a:pt x="9683" y="440"/>
                  </a:cubicBezTo>
                  <a:cubicBezTo>
                    <a:pt x="9683" y="196"/>
                    <a:pt x="9489" y="0"/>
                    <a:pt x="9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1966632" y="-112692"/>
              <a:ext cx="525823" cy="192068"/>
            </a:xfrm>
            <a:custGeom>
              <a:avLst/>
              <a:gdLst/>
              <a:ahLst/>
              <a:cxnLst/>
              <a:rect l="l" t="t" r="r" b="b"/>
              <a:pathLst>
                <a:path w="11115" h="4060" extrusionOk="0">
                  <a:moveTo>
                    <a:pt x="361" y="1"/>
                  </a:moveTo>
                  <a:cubicBezTo>
                    <a:pt x="160" y="1"/>
                    <a:pt x="0" y="160"/>
                    <a:pt x="0" y="354"/>
                  </a:cubicBezTo>
                  <a:lnTo>
                    <a:pt x="0" y="3697"/>
                  </a:lnTo>
                  <a:cubicBezTo>
                    <a:pt x="0" y="3900"/>
                    <a:pt x="160" y="4060"/>
                    <a:pt x="361" y="4060"/>
                  </a:cubicBezTo>
                  <a:lnTo>
                    <a:pt x="10759" y="4060"/>
                  </a:lnTo>
                  <a:cubicBezTo>
                    <a:pt x="10955" y="4060"/>
                    <a:pt x="11114" y="3900"/>
                    <a:pt x="11114" y="3697"/>
                  </a:cubicBezTo>
                  <a:lnTo>
                    <a:pt x="11114" y="354"/>
                  </a:lnTo>
                  <a:cubicBezTo>
                    <a:pt x="11114" y="160"/>
                    <a:pt x="10955" y="1"/>
                    <a:pt x="10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22"/>
            <p:cNvSpPr/>
            <p:nvPr/>
          </p:nvSpPr>
          <p:spPr>
            <a:xfrm>
              <a:off x="2011385" y="-41589"/>
              <a:ext cx="436270" cy="98400"/>
            </a:xfrm>
            <a:custGeom>
              <a:avLst/>
              <a:gdLst/>
              <a:ahLst/>
              <a:cxnLst/>
              <a:rect l="l" t="t" r="r" b="b"/>
              <a:pathLst>
                <a:path w="9222" h="2080" extrusionOk="0">
                  <a:moveTo>
                    <a:pt x="340" y="0"/>
                  </a:moveTo>
                  <a:cubicBezTo>
                    <a:pt x="151" y="0"/>
                    <a:pt x="0" y="151"/>
                    <a:pt x="0" y="338"/>
                  </a:cubicBezTo>
                  <a:lnTo>
                    <a:pt x="0" y="1747"/>
                  </a:lnTo>
                  <a:cubicBezTo>
                    <a:pt x="0" y="1934"/>
                    <a:pt x="151" y="2080"/>
                    <a:pt x="340" y="2080"/>
                  </a:cubicBezTo>
                  <a:lnTo>
                    <a:pt x="8889" y="2080"/>
                  </a:lnTo>
                  <a:cubicBezTo>
                    <a:pt x="9069" y="2080"/>
                    <a:pt x="9222" y="1934"/>
                    <a:pt x="9222" y="1747"/>
                  </a:cubicBezTo>
                  <a:lnTo>
                    <a:pt x="9222" y="338"/>
                  </a:lnTo>
                  <a:cubicBezTo>
                    <a:pt x="9222" y="151"/>
                    <a:pt x="9069" y="0"/>
                    <a:pt x="8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2"/>
            <p:cNvSpPr/>
            <p:nvPr/>
          </p:nvSpPr>
          <p:spPr>
            <a:xfrm>
              <a:off x="2011385" y="-90458"/>
              <a:ext cx="436270" cy="21194"/>
            </a:xfrm>
            <a:custGeom>
              <a:avLst/>
              <a:gdLst/>
              <a:ahLst/>
              <a:cxnLst/>
              <a:rect l="l" t="t" r="r" b="b"/>
              <a:pathLst>
                <a:path w="9222" h="448" extrusionOk="0">
                  <a:moveTo>
                    <a:pt x="224" y="0"/>
                  </a:moveTo>
                  <a:cubicBezTo>
                    <a:pt x="101" y="0"/>
                    <a:pt x="0" y="101"/>
                    <a:pt x="0" y="224"/>
                  </a:cubicBezTo>
                  <a:cubicBezTo>
                    <a:pt x="0" y="347"/>
                    <a:pt x="101" y="448"/>
                    <a:pt x="224" y="448"/>
                  </a:cubicBezTo>
                  <a:lnTo>
                    <a:pt x="8998" y="448"/>
                  </a:lnTo>
                  <a:cubicBezTo>
                    <a:pt x="9120" y="448"/>
                    <a:pt x="9222" y="347"/>
                    <a:pt x="9222" y="224"/>
                  </a:cubicBezTo>
                  <a:cubicBezTo>
                    <a:pt x="9222" y="101"/>
                    <a:pt x="9120" y="0"/>
                    <a:pt x="8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1966632" y="127772"/>
              <a:ext cx="525823" cy="192068"/>
            </a:xfrm>
            <a:custGeom>
              <a:avLst/>
              <a:gdLst/>
              <a:ahLst/>
              <a:cxnLst/>
              <a:rect l="l" t="t" r="r" b="b"/>
              <a:pathLst>
                <a:path w="11115" h="4060" extrusionOk="0">
                  <a:moveTo>
                    <a:pt x="361" y="1"/>
                  </a:moveTo>
                  <a:cubicBezTo>
                    <a:pt x="160" y="1"/>
                    <a:pt x="0" y="160"/>
                    <a:pt x="0" y="363"/>
                  </a:cubicBezTo>
                  <a:lnTo>
                    <a:pt x="0" y="3706"/>
                  </a:lnTo>
                  <a:cubicBezTo>
                    <a:pt x="0" y="3900"/>
                    <a:pt x="160" y="4060"/>
                    <a:pt x="361" y="4060"/>
                  </a:cubicBezTo>
                  <a:lnTo>
                    <a:pt x="10759" y="4060"/>
                  </a:lnTo>
                  <a:cubicBezTo>
                    <a:pt x="10955" y="4060"/>
                    <a:pt x="11114" y="3900"/>
                    <a:pt x="11114" y="3706"/>
                  </a:cubicBezTo>
                  <a:lnTo>
                    <a:pt x="11114" y="363"/>
                  </a:lnTo>
                  <a:cubicBezTo>
                    <a:pt x="11114" y="160"/>
                    <a:pt x="10955" y="1"/>
                    <a:pt x="10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a:off x="2011385" y="199206"/>
              <a:ext cx="436270" cy="98400"/>
            </a:xfrm>
            <a:custGeom>
              <a:avLst/>
              <a:gdLst/>
              <a:ahLst/>
              <a:cxnLst/>
              <a:rect l="l" t="t" r="r" b="b"/>
              <a:pathLst>
                <a:path w="9222" h="2080" extrusionOk="0">
                  <a:moveTo>
                    <a:pt x="340" y="0"/>
                  </a:moveTo>
                  <a:cubicBezTo>
                    <a:pt x="151" y="0"/>
                    <a:pt x="0" y="144"/>
                    <a:pt x="0" y="333"/>
                  </a:cubicBezTo>
                  <a:lnTo>
                    <a:pt x="0" y="1740"/>
                  </a:lnTo>
                  <a:cubicBezTo>
                    <a:pt x="0" y="1929"/>
                    <a:pt x="151" y="2080"/>
                    <a:pt x="340" y="2080"/>
                  </a:cubicBezTo>
                  <a:lnTo>
                    <a:pt x="8889" y="2080"/>
                  </a:lnTo>
                  <a:cubicBezTo>
                    <a:pt x="9069" y="2080"/>
                    <a:pt x="9222" y="1929"/>
                    <a:pt x="9222" y="1740"/>
                  </a:cubicBezTo>
                  <a:lnTo>
                    <a:pt x="9222" y="333"/>
                  </a:lnTo>
                  <a:cubicBezTo>
                    <a:pt x="9222" y="144"/>
                    <a:pt x="9069" y="0"/>
                    <a:pt x="8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2011385" y="150338"/>
              <a:ext cx="436270" cy="20863"/>
            </a:xfrm>
            <a:custGeom>
              <a:avLst/>
              <a:gdLst/>
              <a:ahLst/>
              <a:cxnLst/>
              <a:rect l="l" t="t" r="r" b="b"/>
              <a:pathLst>
                <a:path w="9222" h="441" extrusionOk="0">
                  <a:moveTo>
                    <a:pt x="224" y="0"/>
                  </a:moveTo>
                  <a:cubicBezTo>
                    <a:pt x="101" y="0"/>
                    <a:pt x="0" y="94"/>
                    <a:pt x="0" y="217"/>
                  </a:cubicBezTo>
                  <a:cubicBezTo>
                    <a:pt x="0" y="340"/>
                    <a:pt x="101" y="441"/>
                    <a:pt x="224" y="441"/>
                  </a:cubicBezTo>
                  <a:lnTo>
                    <a:pt x="8998" y="441"/>
                  </a:lnTo>
                  <a:cubicBezTo>
                    <a:pt x="9120" y="441"/>
                    <a:pt x="9222" y="340"/>
                    <a:pt x="9222" y="217"/>
                  </a:cubicBezTo>
                  <a:cubicBezTo>
                    <a:pt x="9222" y="94"/>
                    <a:pt x="9120" y="0"/>
                    <a:pt x="8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2527226" y="-114395"/>
              <a:ext cx="189940" cy="192068"/>
            </a:xfrm>
            <a:custGeom>
              <a:avLst/>
              <a:gdLst/>
              <a:ahLst/>
              <a:cxnLst/>
              <a:rect l="l" t="t" r="r" b="b"/>
              <a:pathLst>
                <a:path w="4015" h="4060" extrusionOk="0">
                  <a:moveTo>
                    <a:pt x="397" y="0"/>
                  </a:moveTo>
                  <a:cubicBezTo>
                    <a:pt x="181" y="0"/>
                    <a:pt x="1" y="181"/>
                    <a:pt x="1" y="397"/>
                  </a:cubicBezTo>
                  <a:lnTo>
                    <a:pt x="1" y="3654"/>
                  </a:lnTo>
                  <a:cubicBezTo>
                    <a:pt x="1" y="3879"/>
                    <a:pt x="181" y="4059"/>
                    <a:pt x="397" y="4059"/>
                  </a:cubicBezTo>
                  <a:lnTo>
                    <a:pt x="3610" y="4059"/>
                  </a:lnTo>
                  <a:cubicBezTo>
                    <a:pt x="3834" y="4059"/>
                    <a:pt x="4014" y="3879"/>
                    <a:pt x="4014" y="3654"/>
                  </a:cubicBezTo>
                  <a:lnTo>
                    <a:pt x="4014" y="397"/>
                  </a:lnTo>
                  <a:cubicBezTo>
                    <a:pt x="4014" y="181"/>
                    <a:pt x="3834" y="0"/>
                    <a:pt x="36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2599276" y="-89795"/>
              <a:ext cx="101143" cy="19869"/>
            </a:xfrm>
            <a:custGeom>
              <a:avLst/>
              <a:gdLst/>
              <a:ahLst/>
              <a:cxnLst/>
              <a:rect l="l" t="t" r="r" b="b"/>
              <a:pathLst>
                <a:path w="2138" h="420" extrusionOk="0">
                  <a:moveTo>
                    <a:pt x="211" y="0"/>
                  </a:moveTo>
                  <a:cubicBezTo>
                    <a:pt x="95" y="0"/>
                    <a:pt x="1" y="94"/>
                    <a:pt x="1" y="210"/>
                  </a:cubicBezTo>
                  <a:cubicBezTo>
                    <a:pt x="1" y="326"/>
                    <a:pt x="95" y="420"/>
                    <a:pt x="211" y="420"/>
                  </a:cubicBezTo>
                  <a:lnTo>
                    <a:pt x="1928" y="420"/>
                  </a:lnTo>
                  <a:cubicBezTo>
                    <a:pt x="2044" y="420"/>
                    <a:pt x="2138" y="326"/>
                    <a:pt x="2138" y="210"/>
                  </a:cubicBezTo>
                  <a:cubicBezTo>
                    <a:pt x="2138" y="94"/>
                    <a:pt x="2044" y="0"/>
                    <a:pt x="19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2"/>
            <p:cNvSpPr/>
            <p:nvPr/>
          </p:nvSpPr>
          <p:spPr>
            <a:xfrm>
              <a:off x="2562092" y="-43339"/>
              <a:ext cx="138327" cy="47544"/>
            </a:xfrm>
            <a:custGeom>
              <a:avLst/>
              <a:gdLst/>
              <a:ahLst/>
              <a:cxnLst/>
              <a:rect l="l" t="t" r="r" b="b"/>
              <a:pathLst>
                <a:path w="2924" h="1005" extrusionOk="0">
                  <a:moveTo>
                    <a:pt x="274" y="1"/>
                  </a:moveTo>
                  <a:cubicBezTo>
                    <a:pt x="121" y="1"/>
                    <a:pt x="0" y="124"/>
                    <a:pt x="0" y="275"/>
                  </a:cubicBezTo>
                  <a:lnTo>
                    <a:pt x="0" y="731"/>
                  </a:lnTo>
                  <a:cubicBezTo>
                    <a:pt x="0" y="881"/>
                    <a:pt x="121" y="1004"/>
                    <a:pt x="274" y="1004"/>
                  </a:cubicBezTo>
                  <a:lnTo>
                    <a:pt x="2650" y="1004"/>
                  </a:lnTo>
                  <a:cubicBezTo>
                    <a:pt x="2801" y="1004"/>
                    <a:pt x="2924" y="881"/>
                    <a:pt x="2924" y="731"/>
                  </a:cubicBezTo>
                  <a:lnTo>
                    <a:pt x="2924" y="275"/>
                  </a:lnTo>
                  <a:cubicBezTo>
                    <a:pt x="2924" y="124"/>
                    <a:pt x="2801" y="1"/>
                    <a:pt x="26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p:nvPr/>
          </p:nvSpPr>
          <p:spPr>
            <a:xfrm>
              <a:off x="2543973" y="-97979"/>
              <a:ext cx="36190" cy="36285"/>
            </a:xfrm>
            <a:custGeom>
              <a:avLst/>
              <a:gdLst/>
              <a:ahLst/>
              <a:cxnLst/>
              <a:rect l="l" t="t" r="r" b="b"/>
              <a:pathLst>
                <a:path w="765" h="767" extrusionOk="0">
                  <a:moveTo>
                    <a:pt x="383" y="0"/>
                  </a:moveTo>
                  <a:cubicBezTo>
                    <a:pt x="173" y="0"/>
                    <a:pt x="0" y="173"/>
                    <a:pt x="0" y="383"/>
                  </a:cubicBezTo>
                  <a:cubicBezTo>
                    <a:pt x="0" y="600"/>
                    <a:pt x="173" y="766"/>
                    <a:pt x="383" y="766"/>
                  </a:cubicBezTo>
                  <a:cubicBezTo>
                    <a:pt x="600" y="766"/>
                    <a:pt x="764" y="600"/>
                    <a:pt x="764" y="383"/>
                  </a:cubicBezTo>
                  <a:cubicBezTo>
                    <a:pt x="764" y="173"/>
                    <a:pt x="600" y="0"/>
                    <a:pt x="3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2527226" y="127772"/>
              <a:ext cx="189940" cy="192068"/>
            </a:xfrm>
            <a:custGeom>
              <a:avLst/>
              <a:gdLst/>
              <a:ahLst/>
              <a:cxnLst/>
              <a:rect l="l" t="t" r="r" b="b"/>
              <a:pathLst>
                <a:path w="4015" h="4060" extrusionOk="0">
                  <a:moveTo>
                    <a:pt x="397" y="1"/>
                  </a:moveTo>
                  <a:cubicBezTo>
                    <a:pt x="181" y="1"/>
                    <a:pt x="1" y="181"/>
                    <a:pt x="1" y="406"/>
                  </a:cubicBezTo>
                  <a:lnTo>
                    <a:pt x="1" y="3663"/>
                  </a:lnTo>
                  <a:cubicBezTo>
                    <a:pt x="1" y="3879"/>
                    <a:pt x="181" y="4060"/>
                    <a:pt x="397" y="4060"/>
                  </a:cubicBezTo>
                  <a:lnTo>
                    <a:pt x="3610" y="4060"/>
                  </a:lnTo>
                  <a:cubicBezTo>
                    <a:pt x="3834" y="4060"/>
                    <a:pt x="4014" y="3879"/>
                    <a:pt x="4014" y="3663"/>
                  </a:cubicBezTo>
                  <a:lnTo>
                    <a:pt x="4014" y="406"/>
                  </a:lnTo>
                  <a:cubicBezTo>
                    <a:pt x="4014" y="181"/>
                    <a:pt x="3834" y="1"/>
                    <a:pt x="3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2599276" y="152703"/>
              <a:ext cx="101143" cy="19585"/>
            </a:xfrm>
            <a:custGeom>
              <a:avLst/>
              <a:gdLst/>
              <a:ahLst/>
              <a:cxnLst/>
              <a:rect l="l" t="t" r="r" b="b"/>
              <a:pathLst>
                <a:path w="2138" h="414" extrusionOk="0">
                  <a:moveTo>
                    <a:pt x="211" y="1"/>
                  </a:moveTo>
                  <a:cubicBezTo>
                    <a:pt x="95" y="1"/>
                    <a:pt x="1" y="96"/>
                    <a:pt x="1" y="203"/>
                  </a:cubicBezTo>
                  <a:cubicBezTo>
                    <a:pt x="1" y="319"/>
                    <a:pt x="95" y="413"/>
                    <a:pt x="211" y="413"/>
                  </a:cubicBezTo>
                  <a:lnTo>
                    <a:pt x="1928" y="413"/>
                  </a:lnTo>
                  <a:cubicBezTo>
                    <a:pt x="2044" y="413"/>
                    <a:pt x="2138" y="319"/>
                    <a:pt x="2138" y="203"/>
                  </a:cubicBezTo>
                  <a:cubicBezTo>
                    <a:pt x="2138" y="96"/>
                    <a:pt x="2044" y="1"/>
                    <a:pt x="1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2562092" y="198875"/>
              <a:ext cx="138327" cy="47828"/>
            </a:xfrm>
            <a:custGeom>
              <a:avLst/>
              <a:gdLst/>
              <a:ahLst/>
              <a:cxnLst/>
              <a:rect l="l" t="t" r="r" b="b"/>
              <a:pathLst>
                <a:path w="2924" h="1011" extrusionOk="0">
                  <a:moveTo>
                    <a:pt x="274" y="0"/>
                  </a:moveTo>
                  <a:cubicBezTo>
                    <a:pt x="121" y="0"/>
                    <a:pt x="0" y="123"/>
                    <a:pt x="0" y="274"/>
                  </a:cubicBezTo>
                  <a:lnTo>
                    <a:pt x="0" y="737"/>
                  </a:lnTo>
                  <a:cubicBezTo>
                    <a:pt x="0" y="888"/>
                    <a:pt x="121" y="1011"/>
                    <a:pt x="274" y="1011"/>
                  </a:cubicBezTo>
                  <a:lnTo>
                    <a:pt x="2650" y="1011"/>
                  </a:lnTo>
                  <a:cubicBezTo>
                    <a:pt x="2801" y="1011"/>
                    <a:pt x="2924" y="888"/>
                    <a:pt x="2924" y="737"/>
                  </a:cubicBezTo>
                  <a:lnTo>
                    <a:pt x="2924" y="274"/>
                  </a:lnTo>
                  <a:cubicBezTo>
                    <a:pt x="2924" y="123"/>
                    <a:pt x="2801" y="0"/>
                    <a:pt x="26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2543973" y="144188"/>
              <a:ext cx="36190" cy="36616"/>
            </a:xfrm>
            <a:custGeom>
              <a:avLst/>
              <a:gdLst/>
              <a:ahLst/>
              <a:cxnLst/>
              <a:rect l="l" t="t" r="r" b="b"/>
              <a:pathLst>
                <a:path w="765" h="774" extrusionOk="0">
                  <a:moveTo>
                    <a:pt x="383" y="0"/>
                  </a:moveTo>
                  <a:cubicBezTo>
                    <a:pt x="173" y="0"/>
                    <a:pt x="0" y="174"/>
                    <a:pt x="0" y="383"/>
                  </a:cubicBezTo>
                  <a:cubicBezTo>
                    <a:pt x="0" y="600"/>
                    <a:pt x="173" y="773"/>
                    <a:pt x="383" y="773"/>
                  </a:cubicBezTo>
                  <a:cubicBezTo>
                    <a:pt x="600" y="773"/>
                    <a:pt x="764" y="600"/>
                    <a:pt x="764" y="383"/>
                  </a:cubicBezTo>
                  <a:cubicBezTo>
                    <a:pt x="764" y="174"/>
                    <a:pt x="600" y="0"/>
                    <a:pt x="3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1770921" y="-75461"/>
              <a:ext cx="41678" cy="41678"/>
            </a:xfrm>
            <a:custGeom>
              <a:avLst/>
              <a:gdLst/>
              <a:ahLst/>
              <a:cxnLst/>
              <a:rect l="l" t="t" r="r" b="b"/>
              <a:pathLst>
                <a:path w="881" h="881" extrusionOk="0">
                  <a:moveTo>
                    <a:pt x="441" y="1"/>
                  </a:moveTo>
                  <a:cubicBezTo>
                    <a:pt x="201" y="1"/>
                    <a:pt x="0" y="196"/>
                    <a:pt x="0" y="441"/>
                  </a:cubicBezTo>
                  <a:cubicBezTo>
                    <a:pt x="0" y="687"/>
                    <a:pt x="201" y="881"/>
                    <a:pt x="441" y="881"/>
                  </a:cubicBezTo>
                  <a:cubicBezTo>
                    <a:pt x="685" y="881"/>
                    <a:pt x="881" y="687"/>
                    <a:pt x="881" y="441"/>
                  </a:cubicBezTo>
                  <a:cubicBezTo>
                    <a:pt x="881" y="196"/>
                    <a:pt x="685" y="1"/>
                    <a:pt x="441"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1770921" y="35901"/>
              <a:ext cx="41678" cy="42104"/>
            </a:xfrm>
            <a:custGeom>
              <a:avLst/>
              <a:gdLst/>
              <a:ahLst/>
              <a:cxnLst/>
              <a:rect l="l" t="t" r="r" b="b"/>
              <a:pathLst>
                <a:path w="881" h="890" extrusionOk="0">
                  <a:moveTo>
                    <a:pt x="441" y="0"/>
                  </a:moveTo>
                  <a:cubicBezTo>
                    <a:pt x="201" y="0"/>
                    <a:pt x="0" y="203"/>
                    <a:pt x="0" y="442"/>
                  </a:cubicBezTo>
                  <a:cubicBezTo>
                    <a:pt x="0" y="686"/>
                    <a:pt x="201" y="889"/>
                    <a:pt x="441" y="889"/>
                  </a:cubicBezTo>
                  <a:cubicBezTo>
                    <a:pt x="685" y="889"/>
                    <a:pt x="881" y="686"/>
                    <a:pt x="881" y="442"/>
                  </a:cubicBezTo>
                  <a:cubicBezTo>
                    <a:pt x="881" y="203"/>
                    <a:pt x="685" y="0"/>
                    <a:pt x="4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1770921" y="147641"/>
              <a:ext cx="41678" cy="41678"/>
            </a:xfrm>
            <a:custGeom>
              <a:avLst/>
              <a:gdLst/>
              <a:ahLst/>
              <a:cxnLst/>
              <a:rect l="l" t="t" r="r" b="b"/>
              <a:pathLst>
                <a:path w="881" h="881" extrusionOk="0">
                  <a:moveTo>
                    <a:pt x="441" y="0"/>
                  </a:moveTo>
                  <a:cubicBezTo>
                    <a:pt x="201" y="0"/>
                    <a:pt x="0" y="194"/>
                    <a:pt x="0" y="440"/>
                  </a:cubicBezTo>
                  <a:cubicBezTo>
                    <a:pt x="0" y="680"/>
                    <a:pt x="201" y="881"/>
                    <a:pt x="441" y="881"/>
                  </a:cubicBezTo>
                  <a:cubicBezTo>
                    <a:pt x="685" y="881"/>
                    <a:pt x="881" y="680"/>
                    <a:pt x="881" y="440"/>
                  </a:cubicBezTo>
                  <a:cubicBezTo>
                    <a:pt x="881" y="194"/>
                    <a:pt x="685" y="0"/>
                    <a:pt x="4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1770921" y="258956"/>
              <a:ext cx="41678" cy="41773"/>
            </a:xfrm>
            <a:custGeom>
              <a:avLst/>
              <a:gdLst/>
              <a:ahLst/>
              <a:cxnLst/>
              <a:rect l="l" t="t" r="r" b="b"/>
              <a:pathLst>
                <a:path w="881" h="883" extrusionOk="0">
                  <a:moveTo>
                    <a:pt x="441" y="1"/>
                  </a:moveTo>
                  <a:cubicBezTo>
                    <a:pt x="201" y="1"/>
                    <a:pt x="0" y="196"/>
                    <a:pt x="0" y="441"/>
                  </a:cubicBezTo>
                  <a:cubicBezTo>
                    <a:pt x="0" y="687"/>
                    <a:pt x="201" y="883"/>
                    <a:pt x="441" y="883"/>
                  </a:cubicBezTo>
                  <a:cubicBezTo>
                    <a:pt x="685" y="883"/>
                    <a:pt x="881" y="687"/>
                    <a:pt x="881" y="441"/>
                  </a:cubicBezTo>
                  <a:cubicBezTo>
                    <a:pt x="881" y="196"/>
                    <a:pt x="685" y="1"/>
                    <a:pt x="441"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1829630" y="-69311"/>
              <a:ext cx="103272" cy="27770"/>
            </a:xfrm>
            <a:custGeom>
              <a:avLst/>
              <a:gdLst/>
              <a:ahLst/>
              <a:cxnLst/>
              <a:rect l="l" t="t" r="r" b="b"/>
              <a:pathLst>
                <a:path w="2183" h="587" extrusionOk="0">
                  <a:moveTo>
                    <a:pt x="297" y="1"/>
                  </a:moveTo>
                  <a:cubicBezTo>
                    <a:pt x="130" y="1"/>
                    <a:pt x="0" y="131"/>
                    <a:pt x="0" y="297"/>
                  </a:cubicBezTo>
                  <a:cubicBezTo>
                    <a:pt x="0" y="456"/>
                    <a:pt x="130" y="586"/>
                    <a:pt x="297" y="586"/>
                  </a:cubicBezTo>
                  <a:lnTo>
                    <a:pt x="1886" y="586"/>
                  </a:lnTo>
                  <a:cubicBezTo>
                    <a:pt x="2052" y="586"/>
                    <a:pt x="2182" y="456"/>
                    <a:pt x="2182" y="297"/>
                  </a:cubicBezTo>
                  <a:cubicBezTo>
                    <a:pt x="2182" y="131"/>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1829630" y="43092"/>
              <a:ext cx="103272" cy="27675"/>
            </a:xfrm>
            <a:custGeom>
              <a:avLst/>
              <a:gdLst/>
              <a:ahLst/>
              <a:cxnLst/>
              <a:rect l="l" t="t" r="r" b="b"/>
              <a:pathLst>
                <a:path w="2183" h="585" extrusionOk="0">
                  <a:moveTo>
                    <a:pt x="297" y="1"/>
                  </a:moveTo>
                  <a:cubicBezTo>
                    <a:pt x="130" y="1"/>
                    <a:pt x="0" y="131"/>
                    <a:pt x="0" y="290"/>
                  </a:cubicBezTo>
                  <a:cubicBezTo>
                    <a:pt x="0" y="455"/>
                    <a:pt x="130" y="585"/>
                    <a:pt x="297" y="585"/>
                  </a:cubicBezTo>
                  <a:lnTo>
                    <a:pt x="1886" y="585"/>
                  </a:lnTo>
                  <a:cubicBezTo>
                    <a:pt x="2052" y="585"/>
                    <a:pt x="2182" y="455"/>
                    <a:pt x="2182" y="290"/>
                  </a:cubicBezTo>
                  <a:cubicBezTo>
                    <a:pt x="2182" y="131"/>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1829630" y="155163"/>
              <a:ext cx="103272" cy="28006"/>
            </a:xfrm>
            <a:custGeom>
              <a:avLst/>
              <a:gdLst/>
              <a:ahLst/>
              <a:cxnLst/>
              <a:rect l="l" t="t" r="r" b="b"/>
              <a:pathLst>
                <a:path w="2183" h="592" extrusionOk="0">
                  <a:moveTo>
                    <a:pt x="297" y="1"/>
                  </a:moveTo>
                  <a:cubicBezTo>
                    <a:pt x="130" y="1"/>
                    <a:pt x="0" y="138"/>
                    <a:pt x="0" y="295"/>
                  </a:cubicBezTo>
                  <a:cubicBezTo>
                    <a:pt x="0" y="462"/>
                    <a:pt x="130" y="592"/>
                    <a:pt x="297" y="592"/>
                  </a:cubicBezTo>
                  <a:lnTo>
                    <a:pt x="1886" y="592"/>
                  </a:lnTo>
                  <a:cubicBezTo>
                    <a:pt x="2052" y="592"/>
                    <a:pt x="2182" y="462"/>
                    <a:pt x="2182" y="295"/>
                  </a:cubicBezTo>
                  <a:cubicBezTo>
                    <a:pt x="2182" y="138"/>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2"/>
            <p:cNvSpPr/>
            <p:nvPr/>
          </p:nvSpPr>
          <p:spPr>
            <a:xfrm>
              <a:off x="1829630" y="267471"/>
              <a:ext cx="103272" cy="28101"/>
            </a:xfrm>
            <a:custGeom>
              <a:avLst/>
              <a:gdLst/>
              <a:ahLst/>
              <a:cxnLst/>
              <a:rect l="l" t="t" r="r" b="b"/>
              <a:pathLst>
                <a:path w="2183" h="594" extrusionOk="0">
                  <a:moveTo>
                    <a:pt x="297" y="1"/>
                  </a:moveTo>
                  <a:cubicBezTo>
                    <a:pt x="130" y="1"/>
                    <a:pt x="0" y="131"/>
                    <a:pt x="0" y="297"/>
                  </a:cubicBezTo>
                  <a:cubicBezTo>
                    <a:pt x="0" y="457"/>
                    <a:pt x="130" y="594"/>
                    <a:pt x="297" y="594"/>
                  </a:cubicBezTo>
                  <a:lnTo>
                    <a:pt x="1886" y="594"/>
                  </a:lnTo>
                  <a:cubicBezTo>
                    <a:pt x="2052" y="594"/>
                    <a:pt x="2182" y="457"/>
                    <a:pt x="2182" y="297"/>
                  </a:cubicBezTo>
                  <a:cubicBezTo>
                    <a:pt x="2182" y="131"/>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1277E4D8-1189-6838-0E4E-70E92714E55B}"/>
              </a:ext>
            </a:extLst>
          </p:cNvPr>
          <p:cNvSpPr txBox="1"/>
          <p:nvPr/>
        </p:nvSpPr>
        <p:spPr>
          <a:xfrm>
            <a:off x="2044258" y="3295125"/>
            <a:ext cx="4572000" cy="1261884"/>
          </a:xfrm>
          <a:prstGeom prst="rect">
            <a:avLst/>
          </a:prstGeom>
          <a:noFill/>
        </p:spPr>
        <p:txBody>
          <a:bodyPr wrap="square">
            <a:spAutoFit/>
          </a:bodyPr>
          <a:lstStyle/>
          <a:p>
            <a:pPr algn="ctr"/>
            <a:r>
              <a:rPr lang="en-US" sz="1400" b="1" dirty="0">
                <a:solidFill>
                  <a:schemeClr val="accent2">
                    <a:lumMod val="40000"/>
                    <a:lumOff val="60000"/>
                  </a:schemeClr>
                </a:solidFill>
                <a:latin typeface="Times New Roman" panose="02020603050405020304" pitchFamily="18" charset="0"/>
                <a:cs typeface="Times New Roman" panose="02020603050405020304" pitchFamily="18" charset="0"/>
              </a:rPr>
              <a:t>SUBMITTED BY:</a:t>
            </a:r>
          </a:p>
          <a:p>
            <a:pPr algn="ctr"/>
            <a:r>
              <a:rPr lang="en-US" sz="1400" dirty="0">
                <a:solidFill>
                  <a:schemeClr val="accent4">
                    <a:lumMod val="20000"/>
                    <a:lumOff val="80000"/>
                  </a:schemeClr>
                </a:solidFill>
                <a:latin typeface="Times New Roman" panose="02020603050405020304" pitchFamily="18" charset="0"/>
                <a:cs typeface="Times New Roman" panose="02020603050405020304" pitchFamily="18" charset="0"/>
              </a:rPr>
              <a:t>1</a:t>
            </a: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 Jitendra Patil</a:t>
            </a:r>
          </a:p>
          <a:p>
            <a:pPr algn="ct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2. </a:t>
            </a:r>
            <a:r>
              <a:rPr lang="en-US" sz="2000" dirty="0" err="1">
                <a:solidFill>
                  <a:schemeClr val="accent4">
                    <a:lumMod val="20000"/>
                    <a:lumOff val="80000"/>
                  </a:schemeClr>
                </a:solidFill>
                <a:latin typeface="Times New Roman" panose="02020603050405020304" pitchFamily="18" charset="0"/>
                <a:cs typeface="Times New Roman" panose="02020603050405020304" pitchFamily="18" charset="0"/>
              </a:rPr>
              <a:t>Sankit</a:t>
            </a: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20000"/>
                    <a:lumOff val="80000"/>
                  </a:schemeClr>
                </a:solidFill>
                <a:latin typeface="Times New Roman" panose="02020603050405020304" pitchFamily="18" charset="0"/>
                <a:cs typeface="Times New Roman" panose="02020603050405020304" pitchFamily="18" charset="0"/>
              </a:rPr>
              <a:t>Hathyani</a:t>
            </a:r>
            <a:endParaRPr lang="en-US" sz="2000" dirty="0">
              <a:solidFill>
                <a:schemeClr val="accent4">
                  <a:lumMod val="20000"/>
                  <a:lumOff val="80000"/>
                </a:schemeClr>
              </a:solidFill>
              <a:latin typeface="Times New Roman" panose="02020603050405020304" pitchFamily="18" charset="0"/>
              <a:cs typeface="Times New Roman" panose="02020603050405020304" pitchFamily="18" charset="0"/>
            </a:endParaRPr>
          </a:p>
          <a:p>
            <a:pPr algn="ct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3. Krish </a:t>
            </a:r>
            <a:r>
              <a:rPr lang="en-US" sz="2000" dirty="0" err="1">
                <a:solidFill>
                  <a:schemeClr val="accent4">
                    <a:lumMod val="20000"/>
                    <a:lumOff val="80000"/>
                  </a:schemeClr>
                </a:solidFill>
                <a:latin typeface="Times New Roman" panose="02020603050405020304" pitchFamily="18" charset="0"/>
                <a:cs typeface="Times New Roman" panose="02020603050405020304" pitchFamily="18" charset="0"/>
              </a:rPr>
              <a:t>Ballal</a:t>
            </a:r>
            <a:endParaRPr lang="en-US" sz="20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3548-7C57-A259-B99F-CE7606271FE5}"/>
              </a:ext>
            </a:extLst>
          </p:cNvPr>
          <p:cNvSpPr>
            <a:spLocks noGrp="1"/>
          </p:cNvSpPr>
          <p:nvPr>
            <p:ph type="title"/>
          </p:nvPr>
        </p:nvSpPr>
        <p:spPr>
          <a:xfrm>
            <a:off x="440600" y="292609"/>
            <a:ext cx="7704000" cy="573000"/>
          </a:xfrm>
        </p:spPr>
        <p:txBody>
          <a:bodyPr>
            <a:normAutofit fontScale="90000"/>
          </a:bodyPr>
          <a:lstStyle/>
          <a:p>
            <a:r>
              <a:rPr lang="en-IN" dirty="0">
                <a:latin typeface="Algerian" panose="04020705040A02060702" pitchFamily="82" charset="0"/>
              </a:rPr>
              <a:t>SPRING NOTATATIONS</a:t>
            </a:r>
            <a:br>
              <a:rPr lang="en-IN" dirty="0"/>
            </a:br>
            <a:endParaRPr lang="en-IN" dirty="0"/>
          </a:p>
        </p:txBody>
      </p:sp>
      <p:graphicFrame>
        <p:nvGraphicFramePr>
          <p:cNvPr id="4" name="Table 4">
            <a:extLst>
              <a:ext uri="{FF2B5EF4-FFF2-40B4-BE49-F238E27FC236}">
                <a16:creationId xmlns:a16="http://schemas.microsoft.com/office/drawing/2014/main" id="{3E7B420D-9707-49E2-6414-DB4F280BC3BC}"/>
              </a:ext>
            </a:extLst>
          </p:cNvPr>
          <p:cNvGraphicFramePr>
            <a:graphicFrameLocks noGrp="1"/>
          </p:cNvGraphicFramePr>
          <p:nvPr>
            <p:extLst>
              <p:ext uri="{D42A27DB-BD31-4B8C-83A1-F6EECF244321}">
                <p14:modId xmlns:p14="http://schemas.microsoft.com/office/powerpoint/2010/main" val="637220389"/>
              </p:ext>
            </p:extLst>
          </p:nvPr>
        </p:nvGraphicFramePr>
        <p:xfrm>
          <a:off x="1103376" y="1128158"/>
          <a:ext cx="6839712" cy="3435456"/>
        </p:xfrm>
        <a:graphic>
          <a:graphicData uri="http://schemas.openxmlformats.org/drawingml/2006/table">
            <a:tbl>
              <a:tblPr firstRow="1" bandRow="1">
                <a:tableStyleId>{0E3FDE45-AF77-4B5C-9715-49D594BDF05E}</a:tableStyleId>
              </a:tblPr>
              <a:tblGrid>
                <a:gridCol w="1639323">
                  <a:extLst>
                    <a:ext uri="{9D8B030D-6E8A-4147-A177-3AD203B41FA5}">
                      <a16:colId xmlns:a16="http://schemas.microsoft.com/office/drawing/2014/main" val="216903545"/>
                    </a:ext>
                  </a:extLst>
                </a:gridCol>
                <a:gridCol w="5200389">
                  <a:extLst>
                    <a:ext uri="{9D8B030D-6E8A-4147-A177-3AD203B41FA5}">
                      <a16:colId xmlns:a16="http://schemas.microsoft.com/office/drawing/2014/main" val="1260151293"/>
                    </a:ext>
                  </a:extLst>
                </a:gridCol>
              </a:tblGrid>
              <a:tr h="437602">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@Request Body</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a:effectLst/>
                          <a:latin typeface="Calibri" panose="020F0502020204030204" pitchFamily="34" charset="0"/>
                          <a:ea typeface="Calibri" panose="020F0502020204030204" pitchFamily="34" charset="0"/>
                          <a:cs typeface="Mangal" panose="02040503050203030202" pitchFamily="18" charset="0"/>
                        </a:rPr>
                        <a:t>The @RequestBody annotation is applicable to handler methods of spring controller. spring should deserialize a request body into an object.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100" kern="1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tc>
                <a:extLst>
                  <a:ext uri="{0D108BD9-81ED-4DB2-BD59-A6C34878D82A}">
                    <a16:rowId xmlns:a16="http://schemas.microsoft.com/office/drawing/2014/main" val="1868478391"/>
                  </a:ext>
                </a:extLst>
              </a:tr>
              <a:tr h="538209">
                <a:tc>
                  <a:txBody>
                    <a:bodyPr/>
                    <a:lstStyle/>
                    <a:p>
                      <a:pPr>
                        <a:lnSpc>
                          <a:spcPct val="107000"/>
                        </a:lnSpc>
                        <a:spcAft>
                          <a:spcPts val="800"/>
                        </a:spcAft>
                      </a:pPr>
                      <a:r>
                        <a:rPr lang="en-US" sz="1100" b="1" kern="100">
                          <a:effectLst/>
                          <a:latin typeface="Calibri" panose="020F0502020204030204" pitchFamily="34" charset="0"/>
                          <a:ea typeface="Calibri" panose="020F0502020204030204" pitchFamily="34" charset="0"/>
                          <a:cs typeface="Mangal" panose="02040503050203030202" pitchFamily="18" charset="0"/>
                        </a:rPr>
                        <a:t>@OneToOne Mapping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@OneToOne JPA annotation is used to map the source entity with the target entity, Hibernate maps the tables in your database to the Entity classes in your application.</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509907822"/>
                  </a:ext>
                </a:extLst>
              </a:tr>
              <a:tr h="437602">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@OneToMany Mapping</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@OneTo-Many relationship between table A and table B indicates that one row in</a:t>
                      </a:r>
                      <a:r>
                        <a:rPr lang="en-US" sz="1100" kern="100" baseline="-25000" dirty="0">
                          <a:effectLst/>
                          <a:latin typeface="Calibri" panose="020F0502020204030204" pitchFamily="34" charset="0"/>
                          <a:ea typeface="Calibri" panose="020F0502020204030204" pitchFamily="34" charset="0"/>
                          <a:cs typeface="Mangal" panose="02040503050203030202" pitchFamily="18" charset="0"/>
                        </a:rPr>
                        <a:t> </a:t>
                      </a:r>
                      <a:r>
                        <a:rPr lang="en-US" sz="1100" kern="100" dirty="0">
                          <a:effectLst/>
                          <a:latin typeface="Calibri" panose="020F0502020204030204" pitchFamily="34" charset="0"/>
                          <a:ea typeface="Calibri" panose="020F0502020204030204" pitchFamily="34" charset="0"/>
                          <a:cs typeface="Mangal" panose="02040503050203030202" pitchFamily="18" charset="0"/>
                        </a:rPr>
                        <a:t>a table A link to many rows in table B but one row in table B links to only one row in table A.</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tc>
                <a:extLst>
                  <a:ext uri="{0D108BD9-81ED-4DB2-BD59-A6C34878D82A}">
                    <a16:rowId xmlns:a16="http://schemas.microsoft.com/office/drawing/2014/main" val="413901647"/>
                  </a:ext>
                </a:extLst>
              </a:tr>
              <a:tr h="431400">
                <a:tc>
                  <a:txBody>
                    <a:bodyPr/>
                    <a:lstStyle/>
                    <a:p>
                      <a:pPr>
                        <a:lnSpc>
                          <a:spcPct val="107000"/>
                        </a:lnSpc>
                        <a:spcAft>
                          <a:spcPts val="800"/>
                        </a:spcAft>
                      </a:pPr>
                      <a:r>
                        <a:rPr lang="en-US" sz="1100" b="1" kern="100">
                          <a:effectLst/>
                          <a:latin typeface="Calibri" panose="020F0502020204030204" pitchFamily="34" charset="0"/>
                          <a:ea typeface="Calibri" panose="020F0502020204030204" pitchFamily="34" charset="0"/>
                          <a:cs typeface="Mangal" panose="02040503050203030202" pitchFamily="18" charset="0"/>
                        </a:rPr>
                        <a:t>@ManyToOne Mapping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@Many-to-One mapping means that many instances of this entity are mapped to one instance of another entity.</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52086472"/>
                  </a:ext>
                </a:extLst>
              </a:tr>
              <a:tr h="492584">
                <a:tc>
                  <a:txBody>
                    <a:bodyPr/>
                    <a:lstStyle/>
                    <a:p>
                      <a:pPr>
                        <a:lnSpc>
                          <a:spcPct val="107000"/>
                        </a:lnSpc>
                        <a:spcAft>
                          <a:spcPts val="800"/>
                        </a:spcAft>
                      </a:pPr>
                      <a:r>
                        <a:rPr lang="en-US" sz="1100" b="1" kern="100">
                          <a:effectLst/>
                          <a:latin typeface="Calibri" panose="020F0502020204030204" pitchFamily="34" charset="0"/>
                          <a:ea typeface="Calibri" panose="020F0502020204030204" pitchFamily="34" charset="0"/>
                          <a:cs typeface="Mangal" panose="02040503050203030202" pitchFamily="18" charset="0"/>
                        </a:rPr>
                        <a:t>@ExceptionHandler</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a:effectLst/>
                          <a:latin typeface="Calibri" panose="020F0502020204030204" pitchFamily="34" charset="0"/>
                          <a:ea typeface="Calibri" panose="020F0502020204030204" pitchFamily="34" charset="0"/>
                          <a:cs typeface="Mangal" panose="02040503050203030202" pitchFamily="18" charset="0"/>
                        </a:rPr>
                        <a:t>The @ExceptionHandler is an annotation used to handle the specific exceptions and sending the custom responses to the client.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728215507"/>
                  </a:ext>
                </a:extLst>
              </a:tr>
              <a:tr h="483043">
                <a:tc>
                  <a:txBody>
                    <a:bodyPr/>
                    <a:lstStyle/>
                    <a:p>
                      <a:pPr>
                        <a:lnSpc>
                          <a:spcPct val="107000"/>
                        </a:lnSpc>
                        <a:spcAft>
                          <a:spcPts val="800"/>
                        </a:spcAft>
                      </a:pPr>
                      <a:r>
                        <a:rPr lang="en-US" sz="1100" b="1" kern="100">
                          <a:effectLst/>
                          <a:latin typeface="Calibri" panose="020F0502020204030204" pitchFamily="34" charset="0"/>
                          <a:ea typeface="Calibri" panose="020F0502020204030204" pitchFamily="34" charset="0"/>
                          <a:cs typeface="Mangal" panose="02040503050203030202" pitchFamily="18" charset="0"/>
                        </a:rPr>
                        <a:t>@ControllerAdvice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A controller advice allows you to use exactly the same exception handling techniques but apply them across the whole application, not just to an individual controller. You can think of them as an annotation driven interceptor.</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499854028"/>
                  </a:ext>
                </a:extLst>
              </a:tr>
            </a:tbl>
          </a:graphicData>
        </a:graphic>
      </p:graphicFrame>
      <p:sp>
        <p:nvSpPr>
          <p:cNvPr id="5" name="Google Shape;367;p24">
            <a:extLst>
              <a:ext uri="{FF2B5EF4-FFF2-40B4-BE49-F238E27FC236}">
                <a16:creationId xmlns:a16="http://schemas.microsoft.com/office/drawing/2014/main" id="{067039B7-46CC-05E3-ECE1-6A8ED8F1AE30}"/>
              </a:ext>
            </a:extLst>
          </p:cNvPr>
          <p:cNvSpPr/>
          <p:nvPr/>
        </p:nvSpPr>
        <p:spPr>
          <a:xfrm>
            <a:off x="3694526" y="292609"/>
            <a:ext cx="440106" cy="421373"/>
          </a:xfrm>
          <a:custGeom>
            <a:avLst/>
            <a:gdLst/>
            <a:ahLst/>
            <a:cxnLst/>
            <a:rect l="l" t="t" r="r" b="b"/>
            <a:pathLst>
              <a:path w="12193" h="11674" extrusionOk="0">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8986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grpSp>
        <p:nvGrpSpPr>
          <p:cNvPr id="567" name="Google Shape;567;p29"/>
          <p:cNvGrpSpPr/>
          <p:nvPr/>
        </p:nvGrpSpPr>
        <p:grpSpPr>
          <a:xfrm>
            <a:off x="731644" y="3057311"/>
            <a:ext cx="3435415" cy="846364"/>
            <a:chOff x="709185" y="3038655"/>
            <a:chExt cx="3435415" cy="846364"/>
          </a:xfrm>
        </p:grpSpPr>
        <p:sp>
          <p:nvSpPr>
            <p:cNvPr id="568" name="Google Shape;568;p29"/>
            <p:cNvSpPr/>
            <p:nvPr/>
          </p:nvSpPr>
          <p:spPr>
            <a:xfrm>
              <a:off x="3438700" y="3164338"/>
              <a:ext cx="705900" cy="705900"/>
            </a:xfrm>
            <a:prstGeom prst="round2DiagRect">
              <a:avLst>
                <a:gd name="adj1" fmla="val 1666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29"/>
            <p:cNvGrpSpPr/>
            <p:nvPr/>
          </p:nvGrpSpPr>
          <p:grpSpPr>
            <a:xfrm>
              <a:off x="709185" y="3038655"/>
              <a:ext cx="2848506" cy="846364"/>
              <a:chOff x="474237" y="2381305"/>
              <a:chExt cx="2921844" cy="846364"/>
            </a:xfrm>
          </p:grpSpPr>
          <p:sp>
            <p:nvSpPr>
              <p:cNvPr id="570" name="Google Shape;570;p29"/>
              <p:cNvSpPr txBox="1"/>
              <p:nvPr/>
            </p:nvSpPr>
            <p:spPr>
              <a:xfrm>
                <a:off x="497447" y="2381305"/>
                <a:ext cx="2116934" cy="475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b="1" dirty="0">
                    <a:solidFill>
                      <a:srgbClr val="FFC000"/>
                    </a:solidFill>
                    <a:latin typeface="Aptos Display" panose="020B0004020202020204" pitchFamily="34" charset="0"/>
                  </a:rPr>
                  <a:t>Improved</a:t>
                </a:r>
              </a:p>
              <a:p>
                <a:pPr marL="0" lvl="0" indent="0" algn="l" rtl="0">
                  <a:spcBef>
                    <a:spcPts val="0"/>
                  </a:spcBef>
                  <a:spcAft>
                    <a:spcPts val="0"/>
                  </a:spcAft>
                  <a:buNone/>
                </a:pPr>
                <a:r>
                  <a:rPr lang="en-IN" b="1" dirty="0">
                    <a:solidFill>
                      <a:srgbClr val="FFC000"/>
                    </a:solidFill>
                    <a:latin typeface="Aptos Display" panose="020B0004020202020204" pitchFamily="34" charset="0"/>
                  </a:rPr>
                  <a:t>Collaboration</a:t>
                </a:r>
                <a:endParaRPr sz="1800" b="1" dirty="0">
                  <a:solidFill>
                    <a:srgbClr val="FFC000"/>
                  </a:solidFill>
                  <a:latin typeface="Aptos Display" panose="020B0004020202020204" pitchFamily="34" charset="0"/>
                  <a:ea typeface="Oswald"/>
                  <a:cs typeface="Oswald"/>
                  <a:sym typeface="Oswald"/>
                </a:endParaRPr>
              </a:p>
            </p:txBody>
          </p:sp>
          <p:sp>
            <p:nvSpPr>
              <p:cNvPr id="571" name="Google Shape;571;p29"/>
              <p:cNvSpPr txBox="1"/>
              <p:nvPr/>
            </p:nvSpPr>
            <p:spPr>
              <a:xfrm>
                <a:off x="474237" y="2654669"/>
                <a:ext cx="2921844" cy="573000"/>
              </a:xfrm>
              <a:prstGeom prst="rect">
                <a:avLst/>
              </a:prstGeom>
              <a:noFill/>
              <a:ln>
                <a:noFill/>
              </a:ln>
            </p:spPr>
            <p:txBody>
              <a:bodyPr spcFirstLastPara="1" wrap="square" lIns="91425" tIns="91425" rIns="91425" bIns="91425" anchor="t" anchorCtr="0">
                <a:noAutofit/>
              </a:bodyPr>
              <a:lstStyle/>
              <a:p>
                <a:r>
                  <a:rPr lang="en-US" sz="1200" b="1" dirty="0">
                    <a:solidFill>
                      <a:srgbClr val="FFC000"/>
                    </a:solidFill>
                    <a:latin typeface="Aptos Display" panose="020B0004020202020204" pitchFamily="34" charset="0"/>
                  </a:rPr>
                  <a:t>Facilitates seamless communication and task delegation among team members, ensuring better teamwork and coordination.</a:t>
                </a:r>
                <a:endParaRPr lang="en-US" sz="1200" b="1" dirty="0">
                  <a:solidFill>
                    <a:srgbClr val="FFC000"/>
                  </a:solidFill>
                  <a:latin typeface="Aptos Display" panose="020B0004020202020204" pitchFamily="34" charset="0"/>
                  <a:ea typeface="Roboto"/>
                  <a:cs typeface="Roboto"/>
                  <a:sym typeface="Roboto"/>
                </a:endParaRPr>
              </a:p>
            </p:txBody>
          </p:sp>
        </p:grpSp>
      </p:grpSp>
      <p:grpSp>
        <p:nvGrpSpPr>
          <p:cNvPr id="572" name="Google Shape;572;p29"/>
          <p:cNvGrpSpPr/>
          <p:nvPr/>
        </p:nvGrpSpPr>
        <p:grpSpPr>
          <a:xfrm>
            <a:off x="764000" y="1595038"/>
            <a:ext cx="3402603" cy="960181"/>
            <a:chOff x="741997" y="1607144"/>
            <a:chExt cx="3402603" cy="960181"/>
          </a:xfrm>
        </p:grpSpPr>
        <p:sp>
          <p:nvSpPr>
            <p:cNvPr id="573" name="Google Shape;573;p29"/>
            <p:cNvSpPr/>
            <p:nvPr/>
          </p:nvSpPr>
          <p:spPr>
            <a:xfrm>
              <a:off x="3438700" y="1793588"/>
              <a:ext cx="705900" cy="705900"/>
            </a:xfrm>
            <a:prstGeom prst="round2DiagRect">
              <a:avLst>
                <a:gd name="adj1" fmla="val 16667"/>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29"/>
            <p:cNvGrpSpPr/>
            <p:nvPr/>
          </p:nvGrpSpPr>
          <p:grpSpPr>
            <a:xfrm>
              <a:off x="741997" y="1607144"/>
              <a:ext cx="2132699" cy="960181"/>
              <a:chOff x="507893" y="1254594"/>
              <a:chExt cx="2187607" cy="960181"/>
            </a:xfrm>
          </p:grpSpPr>
          <p:sp>
            <p:nvSpPr>
              <p:cNvPr id="575" name="Google Shape;575;p29"/>
              <p:cNvSpPr txBox="1"/>
              <p:nvPr/>
            </p:nvSpPr>
            <p:spPr>
              <a:xfrm>
                <a:off x="507893" y="1254594"/>
                <a:ext cx="1975500" cy="475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b="1" dirty="0">
                    <a:solidFill>
                      <a:schemeClr val="accent2"/>
                    </a:solidFill>
                    <a:latin typeface="Aptos Display" panose="020B0004020202020204" pitchFamily="34" charset="0"/>
                  </a:rPr>
                  <a:t>Enhanced</a:t>
                </a:r>
                <a:r>
                  <a:rPr lang="en-IN" b="1" dirty="0">
                    <a:latin typeface="Aptos Display" panose="020B0004020202020204" pitchFamily="34" charset="0"/>
                  </a:rPr>
                  <a:t> </a:t>
                </a:r>
                <a:r>
                  <a:rPr lang="en-IN" b="1" dirty="0">
                    <a:solidFill>
                      <a:schemeClr val="accent2"/>
                    </a:solidFill>
                    <a:latin typeface="Aptos Display" panose="020B0004020202020204" pitchFamily="34" charset="0"/>
                  </a:rPr>
                  <a:t>Productivity</a:t>
                </a:r>
                <a:endParaRPr sz="1800" b="1" dirty="0">
                  <a:solidFill>
                    <a:schemeClr val="accent2"/>
                  </a:solidFill>
                  <a:latin typeface="Aptos Display" panose="020B0004020202020204" pitchFamily="34" charset="0"/>
                  <a:ea typeface="Oswald"/>
                  <a:cs typeface="Oswald"/>
                  <a:sym typeface="Oswald"/>
                </a:endParaRPr>
              </a:p>
            </p:txBody>
          </p:sp>
          <p:sp>
            <p:nvSpPr>
              <p:cNvPr id="576" name="Google Shape;576;p29"/>
              <p:cNvSpPr txBox="1"/>
              <p:nvPr/>
            </p:nvSpPr>
            <p:spPr>
              <a:xfrm>
                <a:off x="720000" y="1641775"/>
                <a:ext cx="1975500" cy="5730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lang="en-IN" dirty="0">
                  <a:solidFill>
                    <a:schemeClr val="dk1"/>
                  </a:solidFill>
                  <a:latin typeface="Roboto"/>
                  <a:ea typeface="Roboto"/>
                  <a:cs typeface="Roboto"/>
                  <a:sym typeface="Roboto"/>
                </a:endParaRPr>
              </a:p>
            </p:txBody>
          </p:sp>
        </p:grpSp>
      </p:grpSp>
      <p:grpSp>
        <p:nvGrpSpPr>
          <p:cNvPr id="577" name="Google Shape;577;p29"/>
          <p:cNvGrpSpPr/>
          <p:nvPr/>
        </p:nvGrpSpPr>
        <p:grpSpPr>
          <a:xfrm>
            <a:off x="5000020" y="1421135"/>
            <a:ext cx="3164138" cy="1072547"/>
            <a:chOff x="5000025" y="1426941"/>
            <a:chExt cx="3164138" cy="1072547"/>
          </a:xfrm>
        </p:grpSpPr>
        <p:sp>
          <p:nvSpPr>
            <p:cNvPr id="578" name="Google Shape;578;p29"/>
            <p:cNvSpPr/>
            <p:nvPr/>
          </p:nvSpPr>
          <p:spPr>
            <a:xfrm>
              <a:off x="5000025" y="1793588"/>
              <a:ext cx="705900" cy="705900"/>
            </a:xfrm>
            <a:prstGeom prst="round2DiagRect">
              <a:avLst>
                <a:gd name="adj1" fmla="val 16667"/>
                <a:gd name="adj2" fmla="val 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txBox="1"/>
            <p:nvPr/>
          </p:nvSpPr>
          <p:spPr>
            <a:xfrm>
              <a:off x="5352975" y="1426941"/>
              <a:ext cx="2811188" cy="475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IN" b="1" dirty="0">
                  <a:solidFill>
                    <a:schemeClr val="accent4"/>
                  </a:solidFill>
                  <a:latin typeface="Aptos Display" panose="020B0004020202020204" pitchFamily="34" charset="0"/>
                </a:rPr>
                <a:t>Clear</a:t>
              </a:r>
              <a:r>
                <a:rPr lang="en-IN" dirty="0"/>
                <a:t> </a:t>
              </a:r>
              <a:r>
                <a:rPr lang="en-IN" b="1" dirty="0">
                  <a:solidFill>
                    <a:schemeClr val="accent4"/>
                  </a:solidFill>
                  <a:latin typeface="Aptos Display" panose="020B0004020202020204" pitchFamily="34" charset="0"/>
                </a:rPr>
                <a:t>Progress</a:t>
              </a:r>
              <a:r>
                <a:rPr lang="en-IN" dirty="0"/>
                <a:t> </a:t>
              </a:r>
              <a:r>
                <a:rPr lang="en-IN" b="1" dirty="0">
                  <a:solidFill>
                    <a:schemeClr val="accent4"/>
                  </a:solidFill>
                  <a:latin typeface="Aptos Display" panose="020B0004020202020204" pitchFamily="34" charset="0"/>
                </a:rPr>
                <a:t>Tracking</a:t>
              </a:r>
              <a:endParaRPr sz="1800" b="1" dirty="0">
                <a:solidFill>
                  <a:schemeClr val="accent4"/>
                </a:solidFill>
                <a:latin typeface="Aptos Display" panose="020B0004020202020204" pitchFamily="34" charset="0"/>
                <a:ea typeface="Oswald"/>
                <a:cs typeface="Oswald"/>
                <a:sym typeface="Oswald"/>
              </a:endParaRPr>
            </a:p>
          </p:txBody>
        </p:sp>
      </p:grpSp>
      <p:grpSp>
        <p:nvGrpSpPr>
          <p:cNvPr id="582" name="Google Shape;582;p29"/>
          <p:cNvGrpSpPr/>
          <p:nvPr/>
        </p:nvGrpSpPr>
        <p:grpSpPr>
          <a:xfrm>
            <a:off x="4986077" y="2798154"/>
            <a:ext cx="3560864" cy="1137251"/>
            <a:chOff x="5000025" y="2760212"/>
            <a:chExt cx="3560864" cy="1137251"/>
          </a:xfrm>
        </p:grpSpPr>
        <p:sp>
          <p:nvSpPr>
            <p:cNvPr id="583" name="Google Shape;583;p29"/>
            <p:cNvSpPr/>
            <p:nvPr/>
          </p:nvSpPr>
          <p:spPr>
            <a:xfrm>
              <a:off x="5000025" y="3164338"/>
              <a:ext cx="705900" cy="705900"/>
            </a:xfrm>
            <a:prstGeom prst="round2DiagRect">
              <a:avLst>
                <a:gd name="adj1" fmla="val 16667"/>
                <a:gd name="adj2"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29"/>
            <p:cNvGrpSpPr/>
            <p:nvPr/>
          </p:nvGrpSpPr>
          <p:grpSpPr>
            <a:xfrm>
              <a:off x="5179422" y="2760212"/>
              <a:ext cx="3381467" cy="1137251"/>
              <a:chOff x="5330536" y="2102862"/>
              <a:chExt cx="3468525" cy="1137251"/>
            </a:xfrm>
          </p:grpSpPr>
          <p:sp>
            <p:nvSpPr>
              <p:cNvPr id="585" name="Google Shape;585;p29"/>
              <p:cNvSpPr txBox="1"/>
              <p:nvPr/>
            </p:nvSpPr>
            <p:spPr>
              <a:xfrm>
                <a:off x="5330536" y="2102862"/>
                <a:ext cx="2931355" cy="475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IN" b="1" dirty="0">
                    <a:solidFill>
                      <a:srgbClr val="FF0000"/>
                    </a:solidFill>
                    <a:latin typeface="Aptos Display" panose="020B0004020202020204" pitchFamily="34" charset="0"/>
                  </a:rPr>
                  <a:t>Deadline</a:t>
                </a:r>
                <a:r>
                  <a:rPr lang="en-IN" dirty="0"/>
                  <a:t> </a:t>
                </a:r>
                <a:r>
                  <a:rPr lang="en-IN" b="1" dirty="0">
                    <a:solidFill>
                      <a:srgbClr val="FF0000"/>
                    </a:solidFill>
                    <a:latin typeface="Aptos Display" panose="020B0004020202020204" pitchFamily="34" charset="0"/>
                  </a:rPr>
                  <a:t>Management</a:t>
                </a:r>
                <a:endParaRPr sz="1800" b="1" dirty="0">
                  <a:solidFill>
                    <a:srgbClr val="FF0000"/>
                  </a:solidFill>
                  <a:latin typeface="Aptos Display" panose="020B0004020202020204" pitchFamily="34" charset="0"/>
                  <a:ea typeface="Oswald"/>
                  <a:cs typeface="Oswald"/>
                  <a:sym typeface="Oswald"/>
                </a:endParaRPr>
              </a:p>
            </p:txBody>
          </p:sp>
          <p:sp>
            <p:nvSpPr>
              <p:cNvPr id="586" name="Google Shape;586;p29"/>
              <p:cNvSpPr txBox="1"/>
              <p:nvPr/>
            </p:nvSpPr>
            <p:spPr>
              <a:xfrm>
                <a:off x="6508998" y="2667113"/>
                <a:ext cx="2290063" cy="573000"/>
              </a:xfrm>
              <a:prstGeom prst="rect">
                <a:avLst/>
              </a:prstGeom>
              <a:noFill/>
              <a:ln>
                <a:noFill/>
              </a:ln>
            </p:spPr>
            <p:txBody>
              <a:bodyPr spcFirstLastPara="1" wrap="square" lIns="91425" tIns="91425" rIns="91425" bIns="91425" anchor="t" anchorCtr="0">
                <a:noAutofit/>
              </a:bodyPr>
              <a:lstStyle/>
              <a:p>
                <a:pPr marL="0" marR="0" lvl="0" indent="0" algn="r" rtl="0">
                  <a:spcBef>
                    <a:spcPts val="0"/>
                  </a:spcBef>
                  <a:spcAft>
                    <a:spcPts val="0"/>
                  </a:spcAft>
                  <a:buNone/>
                </a:pPr>
                <a:endParaRPr dirty="0">
                  <a:solidFill>
                    <a:schemeClr val="accent4">
                      <a:lumMod val="40000"/>
                      <a:lumOff val="60000"/>
                    </a:schemeClr>
                  </a:solidFill>
                  <a:latin typeface="Arial (Headings)"/>
                  <a:ea typeface="Roboto"/>
                  <a:cs typeface="Roboto"/>
                  <a:sym typeface="Roboto"/>
                </a:endParaRPr>
              </a:p>
            </p:txBody>
          </p:sp>
        </p:grpSp>
      </p:grpSp>
      <p:sp>
        <p:nvSpPr>
          <p:cNvPr id="587" name="Google Shape;587;p29"/>
          <p:cNvSpPr txBox="1">
            <a:spLocks noGrp="1"/>
          </p:cNvSpPr>
          <p:nvPr>
            <p:ph type="title"/>
          </p:nvPr>
        </p:nvSpPr>
        <p:spPr>
          <a:xfrm>
            <a:off x="719998" y="264906"/>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lgerian" panose="04020705040A02060702" pitchFamily="82" charset="0"/>
              </a:rPr>
              <a:t>ADVANTAGES</a:t>
            </a:r>
            <a:endParaRPr dirty="0">
              <a:latin typeface="Algerian" panose="04020705040A02060702" pitchFamily="82" charset="0"/>
            </a:endParaRPr>
          </a:p>
        </p:txBody>
      </p:sp>
      <p:sp>
        <p:nvSpPr>
          <p:cNvPr id="588" name="Google Shape;588;p29"/>
          <p:cNvSpPr/>
          <p:nvPr/>
        </p:nvSpPr>
        <p:spPr>
          <a:xfrm>
            <a:off x="5198299" y="1957800"/>
            <a:ext cx="309688" cy="377533"/>
          </a:xfrm>
          <a:custGeom>
            <a:avLst/>
            <a:gdLst/>
            <a:ahLst/>
            <a:cxnLst/>
            <a:rect l="l" t="t" r="r" b="b"/>
            <a:pathLst>
              <a:path w="15853" h="19326" extrusionOk="0">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589" name="Google Shape;589;p29"/>
          <p:cNvGrpSpPr/>
          <p:nvPr/>
        </p:nvGrpSpPr>
        <p:grpSpPr>
          <a:xfrm>
            <a:off x="3577778" y="3304025"/>
            <a:ext cx="426503" cy="426525"/>
            <a:chOff x="1487200" y="2615925"/>
            <a:chExt cx="483125" cy="483150"/>
          </a:xfrm>
        </p:grpSpPr>
        <p:sp>
          <p:nvSpPr>
            <p:cNvPr id="590" name="Google Shape;590;p29"/>
            <p:cNvSpPr/>
            <p:nvPr/>
          </p:nvSpPr>
          <p:spPr>
            <a:xfrm>
              <a:off x="1601400" y="2844275"/>
              <a:ext cx="28325" cy="28325"/>
            </a:xfrm>
            <a:custGeom>
              <a:avLst/>
              <a:gdLst/>
              <a:ahLst/>
              <a:cxnLst/>
              <a:rect l="l" t="t" r="r" b="b"/>
              <a:pathLst>
                <a:path w="1133" h="1133" extrusionOk="0">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91" name="Google Shape;591;p29"/>
            <p:cNvSpPr/>
            <p:nvPr/>
          </p:nvSpPr>
          <p:spPr>
            <a:xfrm>
              <a:off x="1487200" y="2731050"/>
              <a:ext cx="483125" cy="368025"/>
            </a:xfrm>
            <a:custGeom>
              <a:avLst/>
              <a:gdLst/>
              <a:ahLst/>
              <a:cxnLst/>
              <a:rect l="l" t="t" r="r" b="b"/>
              <a:pathLst>
                <a:path w="19325" h="14721" extrusionOk="0">
                  <a:moveTo>
                    <a:pt x="4566" y="1232"/>
                  </a:moveTo>
                  <a:cubicBezTo>
                    <a:pt x="4994" y="1386"/>
                    <a:pt x="5342" y="1703"/>
                    <a:pt x="5535" y="2117"/>
                  </a:cubicBezTo>
                  <a:cubicBezTo>
                    <a:pt x="5630" y="2320"/>
                    <a:pt x="5833" y="2444"/>
                    <a:pt x="6050" y="2444"/>
                  </a:cubicBezTo>
                  <a:cubicBezTo>
                    <a:pt x="6094" y="2444"/>
                    <a:pt x="6139" y="2439"/>
                    <a:pt x="6184" y="2428"/>
                  </a:cubicBezTo>
                  <a:cubicBezTo>
                    <a:pt x="6580" y="2322"/>
                    <a:pt x="6987" y="2268"/>
                    <a:pt x="7398" y="2265"/>
                  </a:cubicBezTo>
                  <a:lnTo>
                    <a:pt x="11927" y="2265"/>
                  </a:lnTo>
                  <a:cubicBezTo>
                    <a:pt x="14738" y="2265"/>
                    <a:pt x="17024" y="4551"/>
                    <a:pt x="17024" y="7362"/>
                  </a:cubicBezTo>
                  <a:cubicBezTo>
                    <a:pt x="17021" y="9385"/>
                    <a:pt x="15819" y="11215"/>
                    <a:pt x="13965" y="12024"/>
                  </a:cubicBezTo>
                  <a:cubicBezTo>
                    <a:pt x="13760" y="12114"/>
                    <a:pt x="13624" y="12320"/>
                    <a:pt x="13627" y="12543"/>
                  </a:cubicBezTo>
                  <a:lnTo>
                    <a:pt x="13627" y="13588"/>
                  </a:lnTo>
                  <a:lnTo>
                    <a:pt x="12495" y="13588"/>
                  </a:lnTo>
                  <a:lnTo>
                    <a:pt x="12495" y="13023"/>
                  </a:lnTo>
                  <a:cubicBezTo>
                    <a:pt x="12495" y="12709"/>
                    <a:pt x="12241" y="12456"/>
                    <a:pt x="11927" y="12456"/>
                  </a:cubicBezTo>
                  <a:lnTo>
                    <a:pt x="7398" y="12456"/>
                  </a:lnTo>
                  <a:cubicBezTo>
                    <a:pt x="7084" y="12456"/>
                    <a:pt x="6833" y="12709"/>
                    <a:pt x="6833" y="13023"/>
                  </a:cubicBezTo>
                  <a:lnTo>
                    <a:pt x="6833" y="13588"/>
                  </a:lnTo>
                  <a:lnTo>
                    <a:pt x="5701" y="13588"/>
                  </a:lnTo>
                  <a:lnTo>
                    <a:pt x="5701" y="12537"/>
                  </a:lnTo>
                  <a:cubicBezTo>
                    <a:pt x="5698" y="12314"/>
                    <a:pt x="5565" y="12108"/>
                    <a:pt x="5360" y="12021"/>
                  </a:cubicBezTo>
                  <a:cubicBezTo>
                    <a:pt x="4185" y="11508"/>
                    <a:pt x="3249" y="10572"/>
                    <a:pt x="2733" y="9400"/>
                  </a:cubicBezTo>
                  <a:cubicBezTo>
                    <a:pt x="2642" y="9192"/>
                    <a:pt x="2440" y="9059"/>
                    <a:pt x="2213" y="9059"/>
                  </a:cubicBezTo>
                  <a:lnTo>
                    <a:pt x="1132" y="9059"/>
                  </a:lnTo>
                  <a:lnTo>
                    <a:pt x="1132" y="6794"/>
                  </a:lnTo>
                  <a:lnTo>
                    <a:pt x="1851" y="6794"/>
                  </a:lnTo>
                  <a:cubicBezTo>
                    <a:pt x="2120" y="6794"/>
                    <a:pt x="2349" y="6604"/>
                    <a:pt x="2404" y="6341"/>
                  </a:cubicBezTo>
                  <a:cubicBezTo>
                    <a:pt x="2651" y="5130"/>
                    <a:pt x="3349" y="4046"/>
                    <a:pt x="4369" y="3286"/>
                  </a:cubicBezTo>
                  <a:cubicBezTo>
                    <a:pt x="4566" y="3138"/>
                    <a:pt x="4644" y="2884"/>
                    <a:pt x="4569" y="2652"/>
                  </a:cubicBezTo>
                  <a:lnTo>
                    <a:pt x="4566" y="2645"/>
                  </a:lnTo>
                  <a:lnTo>
                    <a:pt x="4566" y="1232"/>
                  </a:lnTo>
                  <a:close/>
                  <a:moveTo>
                    <a:pt x="4001" y="0"/>
                  </a:moveTo>
                  <a:cubicBezTo>
                    <a:pt x="3687" y="0"/>
                    <a:pt x="3436" y="254"/>
                    <a:pt x="3436" y="568"/>
                  </a:cubicBezTo>
                  <a:lnTo>
                    <a:pt x="3436" y="2582"/>
                  </a:lnTo>
                  <a:cubicBezTo>
                    <a:pt x="2461" y="3379"/>
                    <a:pt x="1754" y="4454"/>
                    <a:pt x="1407" y="5662"/>
                  </a:cubicBezTo>
                  <a:lnTo>
                    <a:pt x="568" y="5662"/>
                  </a:lnTo>
                  <a:cubicBezTo>
                    <a:pt x="254" y="5662"/>
                    <a:pt x="0" y="5916"/>
                    <a:pt x="0" y="6230"/>
                  </a:cubicBezTo>
                  <a:lnTo>
                    <a:pt x="0" y="9626"/>
                  </a:lnTo>
                  <a:cubicBezTo>
                    <a:pt x="0" y="9937"/>
                    <a:pt x="254" y="10191"/>
                    <a:pt x="568" y="10191"/>
                  </a:cubicBezTo>
                  <a:lnTo>
                    <a:pt x="1857" y="10191"/>
                  </a:lnTo>
                  <a:cubicBezTo>
                    <a:pt x="2452" y="11357"/>
                    <a:pt x="3400" y="12302"/>
                    <a:pt x="4569" y="12897"/>
                  </a:cubicBezTo>
                  <a:lnTo>
                    <a:pt x="4569" y="14156"/>
                  </a:lnTo>
                  <a:cubicBezTo>
                    <a:pt x="4569" y="14467"/>
                    <a:pt x="4819" y="14720"/>
                    <a:pt x="5133" y="14720"/>
                  </a:cubicBezTo>
                  <a:lnTo>
                    <a:pt x="7398" y="14720"/>
                  </a:lnTo>
                  <a:cubicBezTo>
                    <a:pt x="7712" y="14720"/>
                    <a:pt x="7965" y="14467"/>
                    <a:pt x="7965" y="14156"/>
                  </a:cubicBezTo>
                  <a:lnTo>
                    <a:pt x="7965" y="13588"/>
                  </a:lnTo>
                  <a:lnTo>
                    <a:pt x="11362" y="13588"/>
                  </a:lnTo>
                  <a:lnTo>
                    <a:pt x="11362" y="14156"/>
                  </a:lnTo>
                  <a:cubicBezTo>
                    <a:pt x="11362" y="14467"/>
                    <a:pt x="11613" y="14720"/>
                    <a:pt x="11927" y="14720"/>
                  </a:cubicBezTo>
                  <a:lnTo>
                    <a:pt x="14192" y="14720"/>
                  </a:lnTo>
                  <a:cubicBezTo>
                    <a:pt x="14506" y="14720"/>
                    <a:pt x="14759" y="14467"/>
                    <a:pt x="14759" y="14156"/>
                  </a:cubicBezTo>
                  <a:lnTo>
                    <a:pt x="14759" y="12903"/>
                  </a:lnTo>
                  <a:cubicBezTo>
                    <a:pt x="16689" y="11915"/>
                    <a:pt x="17969" y="9998"/>
                    <a:pt x="18135" y="7839"/>
                  </a:cubicBezTo>
                  <a:cubicBezTo>
                    <a:pt x="18383" y="7754"/>
                    <a:pt x="18612" y="7618"/>
                    <a:pt x="18799" y="7437"/>
                  </a:cubicBezTo>
                  <a:cubicBezTo>
                    <a:pt x="19134" y="7123"/>
                    <a:pt x="19325" y="6685"/>
                    <a:pt x="19325" y="6230"/>
                  </a:cubicBezTo>
                  <a:lnTo>
                    <a:pt x="19325" y="5097"/>
                  </a:lnTo>
                  <a:cubicBezTo>
                    <a:pt x="19325" y="4783"/>
                    <a:pt x="19071" y="4530"/>
                    <a:pt x="18760" y="4530"/>
                  </a:cubicBezTo>
                  <a:cubicBezTo>
                    <a:pt x="18446" y="4530"/>
                    <a:pt x="18192" y="4783"/>
                    <a:pt x="18192" y="5097"/>
                  </a:cubicBezTo>
                  <a:lnTo>
                    <a:pt x="18192" y="6230"/>
                  </a:lnTo>
                  <a:cubicBezTo>
                    <a:pt x="18192" y="6332"/>
                    <a:pt x="18159" y="6435"/>
                    <a:pt x="18099" y="6522"/>
                  </a:cubicBezTo>
                  <a:cubicBezTo>
                    <a:pt x="17688" y="3482"/>
                    <a:pt x="15079" y="1133"/>
                    <a:pt x="11927" y="1133"/>
                  </a:cubicBezTo>
                  <a:lnTo>
                    <a:pt x="7398" y="1133"/>
                  </a:lnTo>
                  <a:cubicBezTo>
                    <a:pt x="7041" y="1136"/>
                    <a:pt x="6685" y="1169"/>
                    <a:pt x="6332" y="1238"/>
                  </a:cubicBezTo>
                  <a:cubicBezTo>
                    <a:pt x="5807" y="465"/>
                    <a:pt x="4934" y="3"/>
                    <a:pt x="40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92" name="Google Shape;592;p29"/>
            <p:cNvSpPr/>
            <p:nvPr/>
          </p:nvSpPr>
          <p:spPr>
            <a:xfrm>
              <a:off x="1658025" y="2615925"/>
              <a:ext cx="141550" cy="143450"/>
            </a:xfrm>
            <a:custGeom>
              <a:avLst/>
              <a:gdLst/>
              <a:ahLst/>
              <a:cxnLst/>
              <a:rect l="l" t="t" r="r" b="b"/>
              <a:pathLst>
                <a:path w="5662" h="5738" extrusionOk="0">
                  <a:moveTo>
                    <a:pt x="2829" y="1133"/>
                  </a:moveTo>
                  <a:cubicBezTo>
                    <a:pt x="3750" y="1133"/>
                    <a:pt x="4529" y="1945"/>
                    <a:pt x="4529" y="2908"/>
                  </a:cubicBezTo>
                  <a:cubicBezTo>
                    <a:pt x="4526" y="3845"/>
                    <a:pt x="3768" y="4605"/>
                    <a:pt x="2829" y="4605"/>
                  </a:cubicBezTo>
                  <a:cubicBezTo>
                    <a:pt x="1890" y="4605"/>
                    <a:pt x="1132" y="3845"/>
                    <a:pt x="1132" y="2908"/>
                  </a:cubicBezTo>
                  <a:cubicBezTo>
                    <a:pt x="1132" y="1945"/>
                    <a:pt x="1908" y="1133"/>
                    <a:pt x="2829" y="1133"/>
                  </a:cubicBezTo>
                  <a:close/>
                  <a:moveTo>
                    <a:pt x="2829" y="1"/>
                  </a:moveTo>
                  <a:cubicBezTo>
                    <a:pt x="2075" y="1"/>
                    <a:pt x="1359" y="312"/>
                    <a:pt x="818" y="876"/>
                  </a:cubicBezTo>
                  <a:cubicBezTo>
                    <a:pt x="293" y="1423"/>
                    <a:pt x="0" y="2151"/>
                    <a:pt x="0" y="2908"/>
                  </a:cubicBezTo>
                  <a:cubicBezTo>
                    <a:pt x="0" y="4470"/>
                    <a:pt x="1265" y="5738"/>
                    <a:pt x="2829" y="5738"/>
                  </a:cubicBezTo>
                  <a:cubicBezTo>
                    <a:pt x="4393" y="5738"/>
                    <a:pt x="5662" y="4470"/>
                    <a:pt x="5662" y="2908"/>
                  </a:cubicBezTo>
                  <a:cubicBezTo>
                    <a:pt x="5659" y="2151"/>
                    <a:pt x="5366" y="1423"/>
                    <a:pt x="4840" y="876"/>
                  </a:cubicBezTo>
                  <a:cubicBezTo>
                    <a:pt x="4303" y="312"/>
                    <a:pt x="3584" y="1"/>
                    <a:pt x="2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2"/>
                </a:solidFill>
              </a:endParaRPr>
            </a:p>
          </p:txBody>
        </p:sp>
      </p:grpSp>
      <p:sp>
        <p:nvSpPr>
          <p:cNvPr id="593" name="Google Shape;593;p29"/>
          <p:cNvSpPr/>
          <p:nvPr/>
        </p:nvSpPr>
        <p:spPr>
          <a:xfrm>
            <a:off x="5139737" y="3304113"/>
            <a:ext cx="426494" cy="426358"/>
          </a:xfrm>
          <a:custGeom>
            <a:avLst/>
            <a:gdLst/>
            <a:ahLst/>
            <a:cxnLst/>
            <a:rect l="l" t="t" r="r" b="b"/>
            <a:pathLst>
              <a:path w="19329" h="19325" extrusionOk="0">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594" name="Google Shape;594;p29"/>
          <p:cNvGrpSpPr/>
          <p:nvPr/>
        </p:nvGrpSpPr>
        <p:grpSpPr>
          <a:xfrm>
            <a:off x="3578410" y="1933593"/>
            <a:ext cx="426522" cy="425923"/>
            <a:chOff x="5053900" y="2021500"/>
            <a:chExt cx="483750" cy="483125"/>
          </a:xfrm>
        </p:grpSpPr>
        <p:sp>
          <p:nvSpPr>
            <p:cNvPr id="595" name="Google Shape;595;p29"/>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96" name="Google Shape;596;p29"/>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97" name="Google Shape;597;p29"/>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98" name="Google Shape;598;p29"/>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99" name="Google Shape;599;p29"/>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00" name="Google Shape;600;p29"/>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01" name="Google Shape;601;p29"/>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02" name="Google Shape;602;p29"/>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cxnSp>
        <p:nvCxnSpPr>
          <p:cNvPr id="603" name="Google Shape;603;p29"/>
          <p:cNvCxnSpPr>
            <a:stCxn id="568" idx="3"/>
            <a:endCxn id="573" idx="1"/>
          </p:cNvCxnSpPr>
          <p:nvPr/>
        </p:nvCxnSpPr>
        <p:spPr>
          <a:xfrm flipH="1" flipV="1">
            <a:off x="3813653" y="2487382"/>
            <a:ext cx="456" cy="695612"/>
          </a:xfrm>
          <a:prstGeom prst="straightConnector1">
            <a:avLst/>
          </a:prstGeom>
          <a:noFill/>
          <a:ln w="9525" cap="flat" cmpd="sng">
            <a:solidFill>
              <a:schemeClr val="dk1"/>
            </a:solidFill>
            <a:prstDash val="solid"/>
            <a:round/>
            <a:headEnd type="none" w="med" len="med"/>
            <a:tailEnd type="oval" w="med" len="med"/>
          </a:ln>
        </p:spPr>
      </p:cxnSp>
      <p:cxnSp>
        <p:nvCxnSpPr>
          <p:cNvPr id="604" name="Google Shape;604;p29"/>
          <p:cNvCxnSpPr>
            <a:cxnSpLocks/>
            <a:stCxn id="573" idx="0"/>
            <a:endCxn id="578" idx="2"/>
          </p:cNvCxnSpPr>
          <p:nvPr/>
        </p:nvCxnSpPr>
        <p:spPr>
          <a:xfrm>
            <a:off x="4166603" y="2134432"/>
            <a:ext cx="833417" cy="6300"/>
          </a:xfrm>
          <a:prstGeom prst="straightConnector1">
            <a:avLst/>
          </a:prstGeom>
          <a:noFill/>
          <a:ln w="9525" cap="flat" cmpd="sng">
            <a:solidFill>
              <a:schemeClr val="dk1"/>
            </a:solidFill>
            <a:prstDash val="solid"/>
            <a:round/>
            <a:headEnd type="none" w="med" len="med"/>
            <a:tailEnd type="oval" w="med" len="med"/>
          </a:ln>
        </p:spPr>
      </p:cxnSp>
      <p:cxnSp>
        <p:nvCxnSpPr>
          <p:cNvPr id="605" name="Google Shape;605;p29"/>
          <p:cNvCxnSpPr>
            <a:cxnSpLocks/>
            <a:stCxn id="578" idx="1"/>
            <a:endCxn id="583" idx="3"/>
          </p:cNvCxnSpPr>
          <p:nvPr/>
        </p:nvCxnSpPr>
        <p:spPr>
          <a:xfrm flipH="1">
            <a:off x="5339027" y="2493682"/>
            <a:ext cx="13943" cy="708598"/>
          </a:xfrm>
          <a:prstGeom prst="straightConnector1">
            <a:avLst/>
          </a:prstGeom>
          <a:noFill/>
          <a:ln w="9525" cap="flat" cmpd="sng">
            <a:solidFill>
              <a:schemeClr val="dk1"/>
            </a:solidFill>
            <a:prstDash val="solid"/>
            <a:round/>
            <a:headEnd type="none" w="med" len="med"/>
            <a:tailEnd type="oval" w="med" len="med"/>
          </a:ln>
        </p:spPr>
      </p:cxnSp>
      <p:cxnSp>
        <p:nvCxnSpPr>
          <p:cNvPr id="606" name="Google Shape;606;p29"/>
          <p:cNvCxnSpPr>
            <a:cxnSpLocks/>
            <a:stCxn id="583" idx="2"/>
            <a:endCxn id="568" idx="0"/>
          </p:cNvCxnSpPr>
          <p:nvPr/>
        </p:nvCxnSpPr>
        <p:spPr>
          <a:xfrm flipH="1" flipV="1">
            <a:off x="4167059" y="3535944"/>
            <a:ext cx="819018" cy="19286"/>
          </a:xfrm>
          <a:prstGeom prst="straightConnector1">
            <a:avLst/>
          </a:prstGeom>
          <a:noFill/>
          <a:ln w="9525" cap="flat" cmpd="sng">
            <a:solidFill>
              <a:schemeClr val="dk1"/>
            </a:solidFill>
            <a:prstDash val="solid"/>
            <a:round/>
            <a:headEnd type="none" w="med" len="med"/>
            <a:tailEnd type="oval" w="med" len="med"/>
          </a:ln>
        </p:spPr>
      </p:cxnSp>
      <p:grpSp>
        <p:nvGrpSpPr>
          <p:cNvPr id="2" name="Google Shape;364;p24">
            <a:extLst>
              <a:ext uri="{FF2B5EF4-FFF2-40B4-BE49-F238E27FC236}">
                <a16:creationId xmlns:a16="http://schemas.microsoft.com/office/drawing/2014/main" id="{93D661FA-3E19-A539-2CE9-EAD737303C7B}"/>
              </a:ext>
            </a:extLst>
          </p:cNvPr>
          <p:cNvGrpSpPr/>
          <p:nvPr/>
        </p:nvGrpSpPr>
        <p:grpSpPr>
          <a:xfrm>
            <a:off x="3100032" y="341008"/>
            <a:ext cx="423069" cy="420796"/>
            <a:chOff x="-3854375" y="2046625"/>
            <a:chExt cx="293025" cy="291450"/>
          </a:xfrm>
        </p:grpSpPr>
        <p:sp>
          <p:nvSpPr>
            <p:cNvPr id="3" name="Google Shape;365;p24">
              <a:extLst>
                <a:ext uri="{FF2B5EF4-FFF2-40B4-BE49-F238E27FC236}">
                  <a16:creationId xmlns:a16="http://schemas.microsoft.com/office/drawing/2014/main" id="{C1416F1E-D736-826C-9835-CCD7D5E60B02}"/>
                </a:ext>
              </a:extLst>
            </p:cNvPr>
            <p:cNvSpPr/>
            <p:nvPr/>
          </p:nvSpPr>
          <p:spPr>
            <a:xfrm>
              <a:off x="-3854375" y="2046625"/>
              <a:ext cx="293025" cy="291450"/>
            </a:xfrm>
            <a:custGeom>
              <a:avLst/>
              <a:gdLst/>
              <a:ahLst/>
              <a:cxnLst/>
              <a:rect l="l" t="t" r="r" b="b"/>
              <a:pathLst>
                <a:path w="11721" h="11658" extrusionOk="0">
                  <a:moveTo>
                    <a:pt x="7624" y="694"/>
                  </a:moveTo>
                  <a:cubicBezTo>
                    <a:pt x="9515" y="694"/>
                    <a:pt x="11058" y="2206"/>
                    <a:pt x="11058" y="4096"/>
                  </a:cubicBezTo>
                  <a:cubicBezTo>
                    <a:pt x="11058" y="5987"/>
                    <a:pt x="9515" y="7530"/>
                    <a:pt x="7624" y="7530"/>
                  </a:cubicBezTo>
                  <a:cubicBezTo>
                    <a:pt x="5734" y="7530"/>
                    <a:pt x="4190" y="5987"/>
                    <a:pt x="4190" y="4096"/>
                  </a:cubicBezTo>
                  <a:cubicBezTo>
                    <a:pt x="4190" y="2206"/>
                    <a:pt x="5734" y="694"/>
                    <a:pt x="7624" y="694"/>
                  </a:cubicBezTo>
                  <a:close/>
                  <a:moveTo>
                    <a:pt x="3336" y="8066"/>
                  </a:moveTo>
                  <a:cubicBezTo>
                    <a:pt x="3426" y="8066"/>
                    <a:pt x="3513" y="8098"/>
                    <a:pt x="3560" y="8161"/>
                  </a:cubicBezTo>
                  <a:cubicBezTo>
                    <a:pt x="3686" y="8287"/>
                    <a:pt x="3686" y="8507"/>
                    <a:pt x="3560" y="8633"/>
                  </a:cubicBezTo>
                  <a:lnTo>
                    <a:pt x="1323" y="10870"/>
                  </a:lnTo>
                  <a:cubicBezTo>
                    <a:pt x="1260" y="10933"/>
                    <a:pt x="1174" y="10964"/>
                    <a:pt x="1087" y="10964"/>
                  </a:cubicBezTo>
                  <a:cubicBezTo>
                    <a:pt x="1001" y="10964"/>
                    <a:pt x="914" y="10933"/>
                    <a:pt x="851" y="10870"/>
                  </a:cubicBezTo>
                  <a:cubicBezTo>
                    <a:pt x="725" y="10744"/>
                    <a:pt x="725" y="10523"/>
                    <a:pt x="851" y="10397"/>
                  </a:cubicBezTo>
                  <a:lnTo>
                    <a:pt x="3088" y="8161"/>
                  </a:lnTo>
                  <a:cubicBezTo>
                    <a:pt x="3151" y="8098"/>
                    <a:pt x="3245" y="8066"/>
                    <a:pt x="3336" y="8066"/>
                  </a:cubicBezTo>
                  <a:close/>
                  <a:moveTo>
                    <a:pt x="7624" y="1"/>
                  </a:moveTo>
                  <a:cubicBezTo>
                    <a:pt x="5356" y="1"/>
                    <a:pt x="3529" y="1860"/>
                    <a:pt x="3529" y="4096"/>
                  </a:cubicBezTo>
                  <a:cubicBezTo>
                    <a:pt x="3529" y="5136"/>
                    <a:pt x="3875" y="6050"/>
                    <a:pt x="4505" y="6743"/>
                  </a:cubicBezTo>
                  <a:lnTo>
                    <a:pt x="3812" y="7467"/>
                  </a:lnTo>
                  <a:cubicBezTo>
                    <a:pt x="3661" y="7386"/>
                    <a:pt x="3500" y="7347"/>
                    <a:pt x="3342" y="7347"/>
                  </a:cubicBezTo>
                  <a:cubicBezTo>
                    <a:pt x="3074" y="7347"/>
                    <a:pt x="2813" y="7458"/>
                    <a:pt x="2615" y="7656"/>
                  </a:cubicBezTo>
                  <a:lnTo>
                    <a:pt x="378" y="9893"/>
                  </a:lnTo>
                  <a:cubicBezTo>
                    <a:pt x="0" y="10271"/>
                    <a:pt x="0" y="10964"/>
                    <a:pt x="378" y="11343"/>
                  </a:cubicBezTo>
                  <a:cubicBezTo>
                    <a:pt x="567" y="11532"/>
                    <a:pt x="851" y="11658"/>
                    <a:pt x="1103" y="11658"/>
                  </a:cubicBezTo>
                  <a:cubicBezTo>
                    <a:pt x="1355" y="11658"/>
                    <a:pt x="1607" y="11532"/>
                    <a:pt x="1796" y="11343"/>
                  </a:cubicBezTo>
                  <a:lnTo>
                    <a:pt x="4033" y="9106"/>
                  </a:lnTo>
                  <a:cubicBezTo>
                    <a:pt x="4348" y="8791"/>
                    <a:pt x="4442" y="8318"/>
                    <a:pt x="4253" y="7909"/>
                  </a:cubicBezTo>
                  <a:lnTo>
                    <a:pt x="4947" y="7215"/>
                  </a:lnTo>
                  <a:cubicBezTo>
                    <a:pt x="5671" y="7814"/>
                    <a:pt x="6616" y="8192"/>
                    <a:pt x="7593" y="8192"/>
                  </a:cubicBezTo>
                  <a:cubicBezTo>
                    <a:pt x="9861" y="8192"/>
                    <a:pt x="11689" y="6333"/>
                    <a:pt x="11689" y="4096"/>
                  </a:cubicBezTo>
                  <a:cubicBezTo>
                    <a:pt x="11720" y="1828"/>
                    <a:pt x="9861" y="1"/>
                    <a:pt x="7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66;p24">
              <a:extLst>
                <a:ext uri="{FF2B5EF4-FFF2-40B4-BE49-F238E27FC236}">
                  <a16:creationId xmlns:a16="http://schemas.microsoft.com/office/drawing/2014/main" id="{A99D73A2-4A2F-4BBE-EF98-11B13B07F24F}"/>
                </a:ext>
              </a:extLst>
            </p:cNvPr>
            <p:cNvSpPr/>
            <p:nvPr/>
          </p:nvSpPr>
          <p:spPr>
            <a:xfrm>
              <a:off x="-3714975" y="2080500"/>
              <a:ext cx="103200" cy="119750"/>
            </a:xfrm>
            <a:custGeom>
              <a:avLst/>
              <a:gdLst/>
              <a:ahLst/>
              <a:cxnLst/>
              <a:rect l="l" t="t" r="r" b="b"/>
              <a:pathLst>
                <a:path w="4128" h="4790" extrusionOk="0">
                  <a:moveTo>
                    <a:pt x="2048" y="694"/>
                  </a:moveTo>
                  <a:cubicBezTo>
                    <a:pt x="2458" y="694"/>
                    <a:pt x="2710" y="1009"/>
                    <a:pt x="2710" y="1387"/>
                  </a:cubicBezTo>
                  <a:cubicBezTo>
                    <a:pt x="2710" y="1765"/>
                    <a:pt x="2395" y="2048"/>
                    <a:pt x="2048" y="2048"/>
                  </a:cubicBezTo>
                  <a:cubicBezTo>
                    <a:pt x="1702" y="2048"/>
                    <a:pt x="1387" y="1733"/>
                    <a:pt x="1387" y="1387"/>
                  </a:cubicBezTo>
                  <a:cubicBezTo>
                    <a:pt x="1355" y="1009"/>
                    <a:pt x="1670" y="694"/>
                    <a:pt x="2048" y="694"/>
                  </a:cubicBezTo>
                  <a:close/>
                  <a:moveTo>
                    <a:pt x="2363" y="2741"/>
                  </a:moveTo>
                  <a:cubicBezTo>
                    <a:pt x="2931" y="2741"/>
                    <a:pt x="3403" y="3214"/>
                    <a:pt x="3403" y="3781"/>
                  </a:cubicBezTo>
                  <a:lnTo>
                    <a:pt x="3403" y="4128"/>
                  </a:lnTo>
                  <a:lnTo>
                    <a:pt x="662" y="4128"/>
                  </a:lnTo>
                  <a:lnTo>
                    <a:pt x="662" y="3781"/>
                  </a:lnTo>
                  <a:cubicBezTo>
                    <a:pt x="662" y="3214"/>
                    <a:pt x="1135" y="2741"/>
                    <a:pt x="1702" y="2741"/>
                  </a:cubicBezTo>
                  <a:close/>
                  <a:moveTo>
                    <a:pt x="2048" y="1"/>
                  </a:moveTo>
                  <a:cubicBezTo>
                    <a:pt x="1292" y="1"/>
                    <a:pt x="662" y="631"/>
                    <a:pt x="662" y="1387"/>
                  </a:cubicBezTo>
                  <a:cubicBezTo>
                    <a:pt x="662" y="1702"/>
                    <a:pt x="788" y="2017"/>
                    <a:pt x="977" y="2237"/>
                  </a:cubicBezTo>
                  <a:cubicBezTo>
                    <a:pt x="410" y="2521"/>
                    <a:pt x="1" y="3119"/>
                    <a:pt x="1" y="3781"/>
                  </a:cubicBezTo>
                  <a:lnTo>
                    <a:pt x="1" y="4443"/>
                  </a:lnTo>
                  <a:cubicBezTo>
                    <a:pt x="1" y="4632"/>
                    <a:pt x="158" y="4789"/>
                    <a:pt x="347" y="4789"/>
                  </a:cubicBezTo>
                  <a:lnTo>
                    <a:pt x="3781" y="4789"/>
                  </a:lnTo>
                  <a:cubicBezTo>
                    <a:pt x="3970" y="4789"/>
                    <a:pt x="4128" y="4632"/>
                    <a:pt x="4128" y="4443"/>
                  </a:cubicBezTo>
                  <a:lnTo>
                    <a:pt x="4128" y="3781"/>
                  </a:lnTo>
                  <a:cubicBezTo>
                    <a:pt x="4096" y="3119"/>
                    <a:pt x="3718" y="2521"/>
                    <a:pt x="3120" y="2237"/>
                  </a:cubicBezTo>
                  <a:cubicBezTo>
                    <a:pt x="3309" y="2017"/>
                    <a:pt x="3435" y="1733"/>
                    <a:pt x="3435" y="1387"/>
                  </a:cubicBezTo>
                  <a:cubicBezTo>
                    <a:pt x="3435" y="631"/>
                    <a:pt x="2805"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4BE2178A-DDEA-DB94-8305-403CBC60ABD9}"/>
              </a:ext>
            </a:extLst>
          </p:cNvPr>
          <p:cNvSpPr txBox="1"/>
          <p:nvPr/>
        </p:nvSpPr>
        <p:spPr>
          <a:xfrm>
            <a:off x="716021" y="1915188"/>
            <a:ext cx="2780929" cy="646331"/>
          </a:xfrm>
          <a:prstGeom prst="rect">
            <a:avLst/>
          </a:prstGeom>
          <a:noFill/>
        </p:spPr>
        <p:txBody>
          <a:bodyPr wrap="square">
            <a:spAutoFit/>
          </a:bodyPr>
          <a:lstStyle/>
          <a:p>
            <a:pPr fontAlgn="base"/>
            <a:r>
              <a:rPr lang="en-US" sz="1200" b="1" dirty="0">
                <a:solidFill>
                  <a:schemeClr val="accent2"/>
                </a:solidFill>
                <a:latin typeface="Aptos Narrow" panose="020B0004020202020204" pitchFamily="34" charset="0"/>
              </a:rPr>
              <a:t>Organizes tasks efficiently, helping users prioritize and complete them on time, reducing delays and improving workflow.</a:t>
            </a:r>
          </a:p>
        </p:txBody>
      </p:sp>
      <p:sp>
        <p:nvSpPr>
          <p:cNvPr id="7" name="TextBox 6">
            <a:extLst>
              <a:ext uri="{FF2B5EF4-FFF2-40B4-BE49-F238E27FC236}">
                <a16:creationId xmlns:a16="http://schemas.microsoft.com/office/drawing/2014/main" id="{A9276034-252C-0612-1D75-2824FE2AF81F}"/>
              </a:ext>
            </a:extLst>
          </p:cNvPr>
          <p:cNvSpPr txBox="1"/>
          <p:nvPr/>
        </p:nvSpPr>
        <p:spPr>
          <a:xfrm>
            <a:off x="5705921" y="1786349"/>
            <a:ext cx="2473806" cy="830997"/>
          </a:xfrm>
          <a:prstGeom prst="rect">
            <a:avLst/>
          </a:prstGeom>
          <a:noFill/>
        </p:spPr>
        <p:txBody>
          <a:bodyPr wrap="square">
            <a:spAutoFit/>
          </a:bodyPr>
          <a:lstStyle/>
          <a:p>
            <a:r>
              <a:rPr lang="en-US" sz="1200" b="1" dirty="0">
                <a:solidFill>
                  <a:schemeClr val="accent4"/>
                </a:solidFill>
                <a:latin typeface="Aptos Display" panose="020B0004020202020204" pitchFamily="34" charset="0"/>
              </a:rPr>
              <a:t>Provides visual tools like charts and status updates to monitor task completion and identify bottlenecks in real-time.</a:t>
            </a:r>
            <a:endParaRPr lang="en-IN" sz="1200" b="1" dirty="0">
              <a:solidFill>
                <a:schemeClr val="accent4"/>
              </a:solidFill>
              <a:latin typeface="Aptos Display" panose="020B0004020202020204" pitchFamily="34" charset="0"/>
            </a:endParaRPr>
          </a:p>
        </p:txBody>
      </p:sp>
      <p:sp>
        <p:nvSpPr>
          <p:cNvPr id="9" name="TextBox 8">
            <a:extLst>
              <a:ext uri="{FF2B5EF4-FFF2-40B4-BE49-F238E27FC236}">
                <a16:creationId xmlns:a16="http://schemas.microsoft.com/office/drawing/2014/main" id="{D41835C8-5B09-E75B-119A-8BAC43806647}"/>
              </a:ext>
            </a:extLst>
          </p:cNvPr>
          <p:cNvSpPr txBox="1"/>
          <p:nvPr/>
        </p:nvSpPr>
        <p:spPr>
          <a:xfrm>
            <a:off x="5678950" y="3150290"/>
            <a:ext cx="2611759" cy="830997"/>
          </a:xfrm>
          <a:prstGeom prst="rect">
            <a:avLst/>
          </a:prstGeom>
          <a:noFill/>
        </p:spPr>
        <p:txBody>
          <a:bodyPr wrap="square">
            <a:spAutoFit/>
          </a:bodyPr>
          <a:lstStyle/>
          <a:p>
            <a:r>
              <a:rPr lang="en-US" sz="1200" b="1" dirty="0">
                <a:solidFill>
                  <a:srgbClr val="FF0000"/>
                </a:solidFill>
                <a:latin typeface="Aptos Display" panose="020B0004020202020204" pitchFamily="34" charset="0"/>
              </a:rPr>
              <a:t>Keeps users informed with reminders and alerts for approaching deadlines, minimizing missed tasks and ensuring timely delivery.</a:t>
            </a:r>
            <a:endParaRPr lang="en-IN" sz="1200" b="1" dirty="0">
              <a:solidFill>
                <a:srgbClr val="FF0000"/>
              </a:solidFill>
              <a:latin typeface="Aptos Display" panose="020B00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5"/>
          <p:cNvSpPr txBox="1">
            <a:spLocks noGrp="1"/>
          </p:cNvSpPr>
          <p:nvPr>
            <p:ph type="title"/>
          </p:nvPr>
        </p:nvSpPr>
        <p:spPr>
          <a:xfrm>
            <a:off x="604176" y="302256"/>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latin typeface="Algerian" panose="04020705040A02060702" pitchFamily="82" charset="0"/>
              </a:rPr>
              <a:t>CONCLUSION</a:t>
            </a:r>
            <a:endParaRPr dirty="0">
              <a:solidFill>
                <a:schemeClr val="accent2"/>
              </a:solidFill>
              <a:latin typeface="Algerian" panose="04020705040A02060702" pitchFamily="82" charset="0"/>
            </a:endParaRPr>
          </a:p>
        </p:txBody>
      </p:sp>
      <p:grpSp>
        <p:nvGrpSpPr>
          <p:cNvPr id="3" name="Google Shape;612;p30">
            <a:extLst>
              <a:ext uri="{FF2B5EF4-FFF2-40B4-BE49-F238E27FC236}">
                <a16:creationId xmlns:a16="http://schemas.microsoft.com/office/drawing/2014/main" id="{71D8EAA2-39AE-231E-9F97-2832E3BA548D}"/>
              </a:ext>
            </a:extLst>
          </p:cNvPr>
          <p:cNvGrpSpPr/>
          <p:nvPr/>
        </p:nvGrpSpPr>
        <p:grpSpPr>
          <a:xfrm>
            <a:off x="242848" y="387577"/>
            <a:ext cx="282019" cy="401111"/>
            <a:chOff x="3342275" y="2615925"/>
            <a:chExt cx="339700" cy="483150"/>
          </a:xfrm>
        </p:grpSpPr>
        <p:sp>
          <p:nvSpPr>
            <p:cNvPr id="4" name="Google Shape;613;p30">
              <a:extLst>
                <a:ext uri="{FF2B5EF4-FFF2-40B4-BE49-F238E27FC236}">
                  <a16:creationId xmlns:a16="http://schemas.microsoft.com/office/drawing/2014/main" id="{4BF077E4-1AF9-253D-0FD8-6E2800844E8D}"/>
                </a:ext>
              </a:extLst>
            </p:cNvPr>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Google Shape;614;p30">
              <a:extLst>
                <a:ext uri="{FF2B5EF4-FFF2-40B4-BE49-F238E27FC236}">
                  <a16:creationId xmlns:a16="http://schemas.microsoft.com/office/drawing/2014/main" id="{61B43C8D-3547-57A4-1E2B-C4D6047FAA2E}"/>
                </a:ext>
              </a:extLst>
            </p:cNvPr>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 name="TextBox 7">
            <a:extLst>
              <a:ext uri="{FF2B5EF4-FFF2-40B4-BE49-F238E27FC236}">
                <a16:creationId xmlns:a16="http://schemas.microsoft.com/office/drawing/2014/main" id="{E3D9477D-BBE0-205C-2D7B-43075C0DD9D6}"/>
              </a:ext>
            </a:extLst>
          </p:cNvPr>
          <p:cNvSpPr txBox="1"/>
          <p:nvPr/>
        </p:nvSpPr>
        <p:spPr>
          <a:xfrm>
            <a:off x="459996" y="994203"/>
            <a:ext cx="6266688" cy="2800767"/>
          </a:xfrm>
          <a:prstGeom prst="rect">
            <a:avLst/>
          </a:prstGeom>
          <a:noFill/>
        </p:spPr>
        <p:txBody>
          <a:bodyPr wrap="square">
            <a:spAutoFit/>
          </a:bodyPr>
          <a:lstStyle/>
          <a:p>
            <a:pPr algn="l"/>
            <a:r>
              <a:rPr lang="en-US" sz="1600" dirty="0">
                <a:latin typeface="Aptos Display" panose="020B0004020202020204" pitchFamily="34" charset="0"/>
              </a:rPr>
              <a:t>The Task Management Project is a powerful tool designed to streamline task organization, enhance team collaboration, and ensure timely completion of work. </a:t>
            </a:r>
          </a:p>
          <a:p>
            <a:pPr algn="l"/>
            <a:r>
              <a:rPr lang="en-US" sz="1600" dirty="0">
                <a:latin typeface="Aptos Display" panose="020B0004020202020204" pitchFamily="34" charset="0"/>
              </a:rPr>
              <a:t>By providing features like add task, progress tracking, updates/delete task and deadline reminders, it boosts productivity and simplifies project management, making it an essential solution for individuals and teams.</a:t>
            </a:r>
          </a:p>
          <a:p>
            <a:pPr algn="l"/>
            <a:r>
              <a:rPr lang="en-US" sz="1600" dirty="0">
                <a:latin typeface="Aptos Display" panose="020B0004020202020204" pitchFamily="34" charset="0"/>
              </a:rPr>
              <a:t>Using Java and the latest technologies, it offers robust performance, scalability, and security. By providing features like task prioritization, progress tracking, and deadline reminders, it boosts productivity and simplifies project management, making it an essential solution for individuals and teams.</a:t>
            </a:r>
            <a:endParaRPr lang="en-US" sz="1600" b="0" i="0" dirty="0">
              <a:effectLst/>
              <a:latin typeface="Aptos Display" panose="020B00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39"/>
          <p:cNvSpPr txBox="1">
            <a:spLocks noGrp="1"/>
          </p:cNvSpPr>
          <p:nvPr>
            <p:ph type="title"/>
          </p:nvPr>
        </p:nvSpPr>
        <p:spPr>
          <a:xfrm>
            <a:off x="285725" y="142348"/>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lgerian" panose="04020705040A02060702" pitchFamily="82" charset="0"/>
              </a:rPr>
              <a:t>ADMIN REGISTRATION FROM POSTMAN</a:t>
            </a:r>
            <a:endParaRPr dirty="0">
              <a:latin typeface="Algerian" panose="04020705040A02060702" pitchFamily="82" charset="0"/>
            </a:endParaRPr>
          </a:p>
        </p:txBody>
      </p:sp>
      <p:grpSp>
        <p:nvGrpSpPr>
          <p:cNvPr id="869" name="Google Shape;869;p39"/>
          <p:cNvGrpSpPr/>
          <p:nvPr/>
        </p:nvGrpSpPr>
        <p:grpSpPr>
          <a:xfrm>
            <a:off x="49128" y="228292"/>
            <a:ext cx="282019" cy="401111"/>
            <a:chOff x="3342275" y="2615925"/>
            <a:chExt cx="339700" cy="483150"/>
          </a:xfrm>
        </p:grpSpPr>
        <p:sp>
          <p:nvSpPr>
            <p:cNvPr id="870" name="Google Shape;870;p39"/>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sp>
          <p:nvSpPr>
            <p:cNvPr id="871" name="Google Shape;871;p39"/>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pic>
        <p:nvPicPr>
          <p:cNvPr id="3" name="Picture 2">
            <a:extLst>
              <a:ext uri="{FF2B5EF4-FFF2-40B4-BE49-F238E27FC236}">
                <a16:creationId xmlns:a16="http://schemas.microsoft.com/office/drawing/2014/main" id="{A43300B1-A0AF-B936-E171-DA90F0B1FE5D}"/>
              </a:ext>
            </a:extLst>
          </p:cNvPr>
          <p:cNvPicPr>
            <a:picLocks noChangeAspect="1"/>
          </p:cNvPicPr>
          <p:nvPr/>
        </p:nvPicPr>
        <p:blipFill>
          <a:blip r:embed="rId3"/>
          <a:stretch>
            <a:fillRect/>
          </a:stretch>
        </p:blipFill>
        <p:spPr>
          <a:xfrm>
            <a:off x="665979" y="788547"/>
            <a:ext cx="6943492" cy="42126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39"/>
          <p:cNvSpPr txBox="1">
            <a:spLocks noGrp="1"/>
          </p:cNvSpPr>
          <p:nvPr>
            <p:ph type="title"/>
          </p:nvPr>
        </p:nvSpPr>
        <p:spPr>
          <a:xfrm>
            <a:off x="552425" y="142347"/>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lgerian" panose="04020705040A02060702" pitchFamily="82" charset="0"/>
              </a:rPr>
              <a:t>USERS TABLE</a:t>
            </a:r>
            <a:endParaRPr dirty="0">
              <a:latin typeface="Algerian" panose="04020705040A02060702" pitchFamily="82" charset="0"/>
            </a:endParaRPr>
          </a:p>
        </p:txBody>
      </p:sp>
      <p:grpSp>
        <p:nvGrpSpPr>
          <p:cNvPr id="869" name="Google Shape;869;p39"/>
          <p:cNvGrpSpPr/>
          <p:nvPr/>
        </p:nvGrpSpPr>
        <p:grpSpPr>
          <a:xfrm>
            <a:off x="270406" y="228291"/>
            <a:ext cx="282019" cy="401111"/>
            <a:chOff x="3342275" y="2615925"/>
            <a:chExt cx="339700" cy="483150"/>
          </a:xfrm>
        </p:grpSpPr>
        <p:sp>
          <p:nvSpPr>
            <p:cNvPr id="870" name="Google Shape;870;p39"/>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sp>
          <p:nvSpPr>
            <p:cNvPr id="871" name="Google Shape;871;p39"/>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pic>
        <p:nvPicPr>
          <p:cNvPr id="3" name="Picture 2">
            <a:extLst>
              <a:ext uri="{FF2B5EF4-FFF2-40B4-BE49-F238E27FC236}">
                <a16:creationId xmlns:a16="http://schemas.microsoft.com/office/drawing/2014/main" id="{78F1101A-75CA-554C-D958-B2F7579686D3}"/>
              </a:ext>
            </a:extLst>
          </p:cNvPr>
          <p:cNvPicPr>
            <a:picLocks noChangeAspect="1"/>
          </p:cNvPicPr>
          <p:nvPr/>
        </p:nvPicPr>
        <p:blipFill>
          <a:blip r:embed="rId3"/>
          <a:stretch>
            <a:fillRect/>
          </a:stretch>
        </p:blipFill>
        <p:spPr>
          <a:xfrm>
            <a:off x="552425" y="801290"/>
            <a:ext cx="6726796" cy="3185493"/>
          </a:xfrm>
          <a:prstGeom prst="rect">
            <a:avLst/>
          </a:prstGeom>
        </p:spPr>
      </p:pic>
    </p:spTree>
    <p:extLst>
      <p:ext uri="{BB962C8B-B14F-4D97-AF65-F5344CB8AC3E}">
        <p14:creationId xmlns:p14="http://schemas.microsoft.com/office/powerpoint/2010/main" val="1288042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39"/>
          <p:cNvSpPr txBox="1">
            <a:spLocks noGrp="1"/>
          </p:cNvSpPr>
          <p:nvPr>
            <p:ph type="title"/>
          </p:nvPr>
        </p:nvSpPr>
        <p:spPr>
          <a:xfrm>
            <a:off x="285725" y="142348"/>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lgerian" panose="04020705040A02060702" pitchFamily="82" charset="0"/>
              </a:rPr>
              <a:t>USER REGISTRATION</a:t>
            </a:r>
            <a:endParaRPr dirty="0">
              <a:latin typeface="Algerian" panose="04020705040A02060702" pitchFamily="82" charset="0"/>
            </a:endParaRPr>
          </a:p>
        </p:txBody>
      </p:sp>
      <p:grpSp>
        <p:nvGrpSpPr>
          <p:cNvPr id="869" name="Google Shape;869;p39"/>
          <p:cNvGrpSpPr/>
          <p:nvPr/>
        </p:nvGrpSpPr>
        <p:grpSpPr>
          <a:xfrm>
            <a:off x="49128" y="228292"/>
            <a:ext cx="282019" cy="401111"/>
            <a:chOff x="3342275" y="2615925"/>
            <a:chExt cx="339700" cy="483150"/>
          </a:xfrm>
        </p:grpSpPr>
        <p:sp>
          <p:nvSpPr>
            <p:cNvPr id="870" name="Google Shape;870;p39"/>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sp>
          <p:nvSpPr>
            <p:cNvPr id="871" name="Google Shape;871;p39"/>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pic>
        <p:nvPicPr>
          <p:cNvPr id="3" name="Picture 2">
            <a:extLst>
              <a:ext uri="{FF2B5EF4-FFF2-40B4-BE49-F238E27FC236}">
                <a16:creationId xmlns:a16="http://schemas.microsoft.com/office/drawing/2014/main" id="{A836D674-A874-B9E9-D639-ECCF8654792C}"/>
              </a:ext>
            </a:extLst>
          </p:cNvPr>
          <p:cNvPicPr>
            <a:picLocks noChangeAspect="1"/>
          </p:cNvPicPr>
          <p:nvPr/>
        </p:nvPicPr>
        <p:blipFill>
          <a:blip r:embed="rId3"/>
          <a:stretch>
            <a:fillRect/>
          </a:stretch>
        </p:blipFill>
        <p:spPr>
          <a:xfrm>
            <a:off x="914400" y="939669"/>
            <a:ext cx="6757639" cy="3766146"/>
          </a:xfrm>
          <a:prstGeom prst="rect">
            <a:avLst/>
          </a:prstGeom>
        </p:spPr>
      </p:pic>
    </p:spTree>
    <p:extLst>
      <p:ext uri="{BB962C8B-B14F-4D97-AF65-F5344CB8AC3E}">
        <p14:creationId xmlns:p14="http://schemas.microsoft.com/office/powerpoint/2010/main" val="210674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39"/>
          <p:cNvSpPr txBox="1">
            <a:spLocks noGrp="1"/>
          </p:cNvSpPr>
          <p:nvPr>
            <p:ph type="title"/>
          </p:nvPr>
        </p:nvSpPr>
        <p:spPr>
          <a:xfrm>
            <a:off x="285725" y="142348"/>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lgerian" panose="04020705040A02060702" pitchFamily="82" charset="0"/>
              </a:rPr>
              <a:t>USER LOGIN</a:t>
            </a:r>
            <a:br>
              <a:rPr lang="en" dirty="0">
                <a:latin typeface="Algerian" panose="04020705040A02060702" pitchFamily="82" charset="0"/>
              </a:rPr>
            </a:br>
            <a:endParaRPr dirty="0">
              <a:latin typeface="Algerian" panose="04020705040A02060702" pitchFamily="82" charset="0"/>
            </a:endParaRPr>
          </a:p>
        </p:txBody>
      </p:sp>
      <p:grpSp>
        <p:nvGrpSpPr>
          <p:cNvPr id="869" name="Google Shape;869;p39"/>
          <p:cNvGrpSpPr/>
          <p:nvPr/>
        </p:nvGrpSpPr>
        <p:grpSpPr>
          <a:xfrm>
            <a:off x="49128" y="228292"/>
            <a:ext cx="282019" cy="401111"/>
            <a:chOff x="3342275" y="2615925"/>
            <a:chExt cx="339700" cy="483150"/>
          </a:xfrm>
        </p:grpSpPr>
        <p:sp>
          <p:nvSpPr>
            <p:cNvPr id="870" name="Google Shape;870;p39"/>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sp>
          <p:nvSpPr>
            <p:cNvPr id="871" name="Google Shape;871;p39"/>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pic>
        <p:nvPicPr>
          <p:cNvPr id="3" name="Picture 2">
            <a:extLst>
              <a:ext uri="{FF2B5EF4-FFF2-40B4-BE49-F238E27FC236}">
                <a16:creationId xmlns:a16="http://schemas.microsoft.com/office/drawing/2014/main" id="{EE72D7C2-9DEE-2F14-AC44-6ADBFC44B6E6}"/>
              </a:ext>
            </a:extLst>
          </p:cNvPr>
          <p:cNvPicPr>
            <a:picLocks noChangeAspect="1"/>
          </p:cNvPicPr>
          <p:nvPr/>
        </p:nvPicPr>
        <p:blipFill>
          <a:blip r:embed="rId3"/>
          <a:stretch>
            <a:fillRect/>
          </a:stretch>
        </p:blipFill>
        <p:spPr>
          <a:xfrm>
            <a:off x="914400" y="939669"/>
            <a:ext cx="6452839" cy="3282926"/>
          </a:xfrm>
          <a:prstGeom prst="rect">
            <a:avLst/>
          </a:prstGeom>
        </p:spPr>
      </p:pic>
    </p:spTree>
    <p:extLst>
      <p:ext uri="{BB962C8B-B14F-4D97-AF65-F5344CB8AC3E}">
        <p14:creationId xmlns:p14="http://schemas.microsoft.com/office/powerpoint/2010/main" val="821425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39"/>
          <p:cNvSpPr txBox="1">
            <a:spLocks noGrp="1"/>
          </p:cNvSpPr>
          <p:nvPr>
            <p:ph type="title"/>
          </p:nvPr>
        </p:nvSpPr>
        <p:spPr>
          <a:xfrm>
            <a:off x="285725" y="142348"/>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lgerian" panose="04020705040A02060702" pitchFamily="82" charset="0"/>
              </a:rPr>
              <a:t>DASHBOarD</a:t>
            </a:r>
            <a:endParaRPr dirty="0">
              <a:latin typeface="Algerian" panose="04020705040A02060702" pitchFamily="82" charset="0"/>
            </a:endParaRPr>
          </a:p>
        </p:txBody>
      </p:sp>
      <p:grpSp>
        <p:nvGrpSpPr>
          <p:cNvPr id="869" name="Google Shape;869;p39"/>
          <p:cNvGrpSpPr/>
          <p:nvPr/>
        </p:nvGrpSpPr>
        <p:grpSpPr>
          <a:xfrm>
            <a:off x="49128" y="228292"/>
            <a:ext cx="282019" cy="401111"/>
            <a:chOff x="3342275" y="2615925"/>
            <a:chExt cx="339700" cy="483150"/>
          </a:xfrm>
        </p:grpSpPr>
        <p:sp>
          <p:nvSpPr>
            <p:cNvPr id="870" name="Google Shape;870;p39"/>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sp>
          <p:nvSpPr>
            <p:cNvPr id="871" name="Google Shape;871;p39"/>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pic>
        <p:nvPicPr>
          <p:cNvPr id="3" name="Picture 2">
            <a:extLst>
              <a:ext uri="{FF2B5EF4-FFF2-40B4-BE49-F238E27FC236}">
                <a16:creationId xmlns:a16="http://schemas.microsoft.com/office/drawing/2014/main" id="{9B130994-1375-09F2-5697-709330955F83}"/>
              </a:ext>
            </a:extLst>
          </p:cNvPr>
          <p:cNvPicPr>
            <a:picLocks noChangeAspect="1"/>
          </p:cNvPicPr>
          <p:nvPr/>
        </p:nvPicPr>
        <p:blipFill>
          <a:blip r:embed="rId3"/>
          <a:stretch>
            <a:fillRect/>
          </a:stretch>
        </p:blipFill>
        <p:spPr>
          <a:xfrm>
            <a:off x="416311" y="715348"/>
            <a:ext cx="7173951" cy="4027291"/>
          </a:xfrm>
          <a:prstGeom prst="rect">
            <a:avLst/>
          </a:prstGeom>
        </p:spPr>
      </p:pic>
    </p:spTree>
    <p:extLst>
      <p:ext uri="{BB962C8B-B14F-4D97-AF65-F5344CB8AC3E}">
        <p14:creationId xmlns:p14="http://schemas.microsoft.com/office/powerpoint/2010/main" val="1712039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49"/>
          <p:cNvSpPr txBox="1">
            <a:spLocks noGrp="1"/>
          </p:cNvSpPr>
          <p:nvPr>
            <p:ph type="title"/>
          </p:nvPr>
        </p:nvSpPr>
        <p:spPr>
          <a:xfrm>
            <a:off x="2255878" y="1099292"/>
            <a:ext cx="7704000" cy="57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solidFill>
                  <a:schemeClr val="accent2"/>
                </a:solidFill>
                <a:latin typeface="Algerian" panose="04020705040A02060702" pitchFamily="82" charset="0"/>
              </a:rPr>
              <a:t>THANK</a:t>
            </a:r>
            <a:br>
              <a:rPr lang="en" sz="8800" dirty="0"/>
            </a:br>
            <a:r>
              <a:rPr lang="en" sz="6000" dirty="0">
                <a:solidFill>
                  <a:schemeClr val="accent2"/>
                </a:solidFill>
                <a:latin typeface="Algerian" panose="04020705040A02060702" pitchFamily="82" charset="0"/>
              </a:rPr>
              <a:t>YOU</a:t>
            </a:r>
            <a:endParaRPr sz="6000" dirty="0">
              <a:solidFill>
                <a:schemeClr val="accent2"/>
              </a:solidFill>
              <a:latin typeface="Algerian" panose="04020705040A02060702" pitchFamily="82" charset="0"/>
            </a:endParaRPr>
          </a:p>
        </p:txBody>
      </p:sp>
      <p:grpSp>
        <p:nvGrpSpPr>
          <p:cNvPr id="1226" name="Google Shape;1226;p49"/>
          <p:cNvGrpSpPr/>
          <p:nvPr/>
        </p:nvGrpSpPr>
        <p:grpSpPr>
          <a:xfrm>
            <a:off x="1002104" y="3414643"/>
            <a:ext cx="1303063" cy="1123309"/>
            <a:chOff x="2228575" y="2909850"/>
            <a:chExt cx="532950" cy="459450"/>
          </a:xfrm>
        </p:grpSpPr>
        <p:sp>
          <p:nvSpPr>
            <p:cNvPr id="1227" name="Google Shape;1227;p49"/>
            <p:cNvSpPr/>
            <p:nvPr/>
          </p:nvSpPr>
          <p:spPr>
            <a:xfrm>
              <a:off x="2228575" y="2909850"/>
              <a:ext cx="532950" cy="459450"/>
            </a:xfrm>
            <a:custGeom>
              <a:avLst/>
              <a:gdLst/>
              <a:ahLst/>
              <a:cxnLst/>
              <a:rect l="l" t="t" r="r" b="b"/>
              <a:pathLst>
                <a:path w="21318" h="18378" extrusionOk="0">
                  <a:moveTo>
                    <a:pt x="767" y="0"/>
                  </a:moveTo>
                  <a:cubicBezTo>
                    <a:pt x="341" y="0"/>
                    <a:pt x="1" y="347"/>
                    <a:pt x="1" y="766"/>
                  </a:cubicBezTo>
                  <a:lnTo>
                    <a:pt x="1" y="17597"/>
                  </a:lnTo>
                  <a:cubicBezTo>
                    <a:pt x="1" y="18031"/>
                    <a:pt x="347" y="18377"/>
                    <a:pt x="781" y="18377"/>
                  </a:cubicBezTo>
                  <a:lnTo>
                    <a:pt x="20537" y="18377"/>
                  </a:lnTo>
                  <a:cubicBezTo>
                    <a:pt x="20970" y="18377"/>
                    <a:pt x="21317" y="18031"/>
                    <a:pt x="21317" y="17597"/>
                  </a:cubicBezTo>
                  <a:lnTo>
                    <a:pt x="21317" y="766"/>
                  </a:lnTo>
                  <a:cubicBezTo>
                    <a:pt x="21317" y="347"/>
                    <a:pt x="20979" y="0"/>
                    <a:pt x="205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9"/>
            <p:cNvSpPr/>
            <p:nvPr/>
          </p:nvSpPr>
          <p:spPr>
            <a:xfrm>
              <a:off x="2228575" y="3007325"/>
              <a:ext cx="532950" cy="57250"/>
            </a:xfrm>
            <a:custGeom>
              <a:avLst/>
              <a:gdLst/>
              <a:ahLst/>
              <a:cxnLst/>
              <a:rect l="l" t="t" r="r" b="b"/>
              <a:pathLst>
                <a:path w="21318" h="2290" extrusionOk="0">
                  <a:moveTo>
                    <a:pt x="1" y="1"/>
                  </a:moveTo>
                  <a:lnTo>
                    <a:pt x="1" y="2290"/>
                  </a:lnTo>
                  <a:lnTo>
                    <a:pt x="21317" y="2290"/>
                  </a:lnTo>
                  <a:lnTo>
                    <a:pt x="21317" y="1"/>
                  </a:ln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p:cNvSpPr/>
            <p:nvPr/>
          </p:nvSpPr>
          <p:spPr>
            <a:xfrm>
              <a:off x="2228575" y="2909850"/>
              <a:ext cx="532950" cy="34675"/>
            </a:xfrm>
            <a:custGeom>
              <a:avLst/>
              <a:gdLst/>
              <a:ahLst/>
              <a:cxnLst/>
              <a:rect l="l" t="t" r="r" b="b"/>
              <a:pathLst>
                <a:path w="21318" h="1387" extrusionOk="0">
                  <a:moveTo>
                    <a:pt x="659" y="0"/>
                  </a:moveTo>
                  <a:cubicBezTo>
                    <a:pt x="297" y="0"/>
                    <a:pt x="1" y="297"/>
                    <a:pt x="1" y="657"/>
                  </a:cubicBezTo>
                  <a:lnTo>
                    <a:pt x="1" y="1387"/>
                  </a:lnTo>
                  <a:lnTo>
                    <a:pt x="21317" y="1387"/>
                  </a:lnTo>
                  <a:lnTo>
                    <a:pt x="21317" y="657"/>
                  </a:lnTo>
                  <a:cubicBezTo>
                    <a:pt x="21317" y="297"/>
                    <a:pt x="21022" y="0"/>
                    <a:pt x="20660"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9"/>
            <p:cNvSpPr/>
            <p:nvPr/>
          </p:nvSpPr>
          <p:spPr>
            <a:xfrm>
              <a:off x="2258750" y="2917825"/>
              <a:ext cx="18600" cy="18775"/>
            </a:xfrm>
            <a:custGeom>
              <a:avLst/>
              <a:gdLst/>
              <a:ahLst/>
              <a:cxnLst/>
              <a:rect l="l" t="t" r="r" b="b"/>
              <a:pathLst>
                <a:path w="744" h="751" extrusionOk="0">
                  <a:moveTo>
                    <a:pt x="376" y="0"/>
                  </a:moveTo>
                  <a:cubicBezTo>
                    <a:pt x="166" y="0"/>
                    <a:pt x="0" y="174"/>
                    <a:pt x="0" y="375"/>
                  </a:cubicBezTo>
                  <a:cubicBezTo>
                    <a:pt x="0" y="584"/>
                    <a:pt x="166" y="751"/>
                    <a:pt x="376" y="751"/>
                  </a:cubicBezTo>
                  <a:cubicBezTo>
                    <a:pt x="579" y="751"/>
                    <a:pt x="744" y="584"/>
                    <a:pt x="744" y="375"/>
                  </a:cubicBezTo>
                  <a:cubicBezTo>
                    <a:pt x="744" y="174"/>
                    <a:pt x="579" y="0"/>
                    <a:pt x="376"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9"/>
            <p:cNvSpPr/>
            <p:nvPr/>
          </p:nvSpPr>
          <p:spPr>
            <a:xfrm>
              <a:off x="2291225" y="2917825"/>
              <a:ext cx="18825" cy="18775"/>
            </a:xfrm>
            <a:custGeom>
              <a:avLst/>
              <a:gdLst/>
              <a:ahLst/>
              <a:cxnLst/>
              <a:rect l="l" t="t" r="r" b="b"/>
              <a:pathLst>
                <a:path w="753" h="751" extrusionOk="0">
                  <a:moveTo>
                    <a:pt x="377" y="0"/>
                  </a:moveTo>
                  <a:cubicBezTo>
                    <a:pt x="167" y="0"/>
                    <a:pt x="1" y="174"/>
                    <a:pt x="1" y="375"/>
                  </a:cubicBezTo>
                  <a:cubicBezTo>
                    <a:pt x="1" y="584"/>
                    <a:pt x="167" y="751"/>
                    <a:pt x="377" y="751"/>
                  </a:cubicBezTo>
                  <a:cubicBezTo>
                    <a:pt x="587" y="751"/>
                    <a:pt x="753" y="584"/>
                    <a:pt x="753" y="375"/>
                  </a:cubicBezTo>
                  <a:cubicBezTo>
                    <a:pt x="753" y="174"/>
                    <a:pt x="587" y="0"/>
                    <a:pt x="377"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9"/>
            <p:cNvSpPr/>
            <p:nvPr/>
          </p:nvSpPr>
          <p:spPr>
            <a:xfrm>
              <a:off x="2323900" y="2917825"/>
              <a:ext cx="18650" cy="18775"/>
            </a:xfrm>
            <a:custGeom>
              <a:avLst/>
              <a:gdLst/>
              <a:ahLst/>
              <a:cxnLst/>
              <a:rect l="l" t="t" r="r" b="b"/>
              <a:pathLst>
                <a:path w="746" h="751" extrusionOk="0">
                  <a:moveTo>
                    <a:pt x="370" y="0"/>
                  </a:moveTo>
                  <a:cubicBezTo>
                    <a:pt x="167" y="0"/>
                    <a:pt x="1" y="174"/>
                    <a:pt x="1" y="375"/>
                  </a:cubicBezTo>
                  <a:cubicBezTo>
                    <a:pt x="1" y="584"/>
                    <a:pt x="167" y="751"/>
                    <a:pt x="370" y="751"/>
                  </a:cubicBezTo>
                  <a:cubicBezTo>
                    <a:pt x="579" y="751"/>
                    <a:pt x="746" y="584"/>
                    <a:pt x="746" y="375"/>
                  </a:cubicBezTo>
                  <a:cubicBezTo>
                    <a:pt x="746" y="174"/>
                    <a:pt x="579" y="0"/>
                    <a:pt x="370"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9"/>
            <p:cNvSpPr/>
            <p:nvPr/>
          </p:nvSpPr>
          <p:spPr>
            <a:xfrm>
              <a:off x="2331700" y="3020500"/>
              <a:ext cx="309250" cy="30350"/>
            </a:xfrm>
            <a:custGeom>
              <a:avLst/>
              <a:gdLst/>
              <a:ahLst/>
              <a:cxnLst/>
              <a:rect l="l" t="t" r="r" b="b"/>
              <a:pathLst>
                <a:path w="12370" h="1214" extrusionOk="0">
                  <a:moveTo>
                    <a:pt x="0" y="0"/>
                  </a:moveTo>
                  <a:lnTo>
                    <a:pt x="0" y="1214"/>
                  </a:lnTo>
                  <a:lnTo>
                    <a:pt x="12369" y="1214"/>
                  </a:lnTo>
                  <a:lnTo>
                    <a:pt x="123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9"/>
            <p:cNvSpPr/>
            <p:nvPr/>
          </p:nvSpPr>
          <p:spPr>
            <a:xfrm>
              <a:off x="2600325" y="3020500"/>
              <a:ext cx="40625" cy="30350"/>
            </a:xfrm>
            <a:custGeom>
              <a:avLst/>
              <a:gdLst/>
              <a:ahLst/>
              <a:cxnLst/>
              <a:rect l="l" t="t" r="r" b="b"/>
              <a:pathLst>
                <a:path w="1625" h="1214" extrusionOk="0">
                  <a:moveTo>
                    <a:pt x="0" y="0"/>
                  </a:moveTo>
                  <a:lnTo>
                    <a:pt x="0" y="1214"/>
                  </a:lnTo>
                  <a:lnTo>
                    <a:pt x="1624" y="1214"/>
                  </a:lnTo>
                  <a:lnTo>
                    <a:pt x="1624"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2612925" y="3028075"/>
              <a:ext cx="15375" cy="15200"/>
            </a:xfrm>
            <a:custGeom>
              <a:avLst/>
              <a:gdLst/>
              <a:ahLst/>
              <a:cxnLst/>
              <a:rect l="l" t="t" r="r" b="b"/>
              <a:pathLst>
                <a:path w="615" h="608" extrusionOk="0">
                  <a:moveTo>
                    <a:pt x="304" y="1"/>
                  </a:moveTo>
                  <a:cubicBezTo>
                    <a:pt x="137" y="1"/>
                    <a:pt x="1" y="139"/>
                    <a:pt x="1" y="304"/>
                  </a:cubicBezTo>
                  <a:cubicBezTo>
                    <a:pt x="1" y="470"/>
                    <a:pt x="137" y="607"/>
                    <a:pt x="304" y="607"/>
                  </a:cubicBezTo>
                  <a:cubicBezTo>
                    <a:pt x="477" y="607"/>
                    <a:pt x="614" y="470"/>
                    <a:pt x="614" y="304"/>
                  </a:cubicBezTo>
                  <a:cubicBezTo>
                    <a:pt x="614" y="139"/>
                    <a:pt x="477" y="1"/>
                    <a:pt x="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2255150" y="2964925"/>
              <a:ext cx="22025" cy="22025"/>
            </a:xfrm>
            <a:custGeom>
              <a:avLst/>
              <a:gdLst/>
              <a:ahLst/>
              <a:cxnLst/>
              <a:rect l="l" t="t" r="r" b="b"/>
              <a:pathLst>
                <a:path w="881" h="881" extrusionOk="0">
                  <a:moveTo>
                    <a:pt x="440" y="0"/>
                  </a:moveTo>
                  <a:cubicBezTo>
                    <a:pt x="194" y="0"/>
                    <a:pt x="0" y="196"/>
                    <a:pt x="0" y="440"/>
                  </a:cubicBezTo>
                  <a:cubicBezTo>
                    <a:pt x="0" y="686"/>
                    <a:pt x="194" y="880"/>
                    <a:pt x="440" y="880"/>
                  </a:cubicBezTo>
                  <a:cubicBezTo>
                    <a:pt x="687" y="880"/>
                    <a:pt x="881" y="686"/>
                    <a:pt x="881" y="440"/>
                  </a:cubicBezTo>
                  <a:cubicBezTo>
                    <a:pt x="881" y="196"/>
                    <a:pt x="687" y="0"/>
                    <a:pt x="440"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2297375" y="2964925"/>
              <a:ext cx="242100" cy="22025"/>
            </a:xfrm>
            <a:custGeom>
              <a:avLst/>
              <a:gdLst/>
              <a:ahLst/>
              <a:cxnLst/>
              <a:rect l="l" t="t" r="r" b="b"/>
              <a:pathLst>
                <a:path w="9684" h="881" extrusionOk="0">
                  <a:moveTo>
                    <a:pt x="441" y="0"/>
                  </a:moveTo>
                  <a:cubicBezTo>
                    <a:pt x="195" y="0"/>
                    <a:pt x="1" y="196"/>
                    <a:pt x="1" y="440"/>
                  </a:cubicBezTo>
                  <a:cubicBezTo>
                    <a:pt x="1" y="686"/>
                    <a:pt x="195" y="880"/>
                    <a:pt x="441" y="880"/>
                  </a:cubicBezTo>
                  <a:lnTo>
                    <a:pt x="9243" y="880"/>
                  </a:lnTo>
                  <a:cubicBezTo>
                    <a:pt x="9489" y="880"/>
                    <a:pt x="9683" y="686"/>
                    <a:pt x="9683" y="440"/>
                  </a:cubicBezTo>
                  <a:cubicBezTo>
                    <a:pt x="9683" y="196"/>
                    <a:pt x="9489" y="0"/>
                    <a:pt x="92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2348475" y="3090375"/>
              <a:ext cx="277875" cy="101500"/>
            </a:xfrm>
            <a:custGeom>
              <a:avLst/>
              <a:gdLst/>
              <a:ahLst/>
              <a:cxnLst/>
              <a:rect l="l" t="t" r="r" b="b"/>
              <a:pathLst>
                <a:path w="11115" h="4060" extrusionOk="0">
                  <a:moveTo>
                    <a:pt x="361" y="1"/>
                  </a:moveTo>
                  <a:cubicBezTo>
                    <a:pt x="160" y="1"/>
                    <a:pt x="0" y="160"/>
                    <a:pt x="0" y="354"/>
                  </a:cubicBezTo>
                  <a:lnTo>
                    <a:pt x="0" y="3697"/>
                  </a:lnTo>
                  <a:cubicBezTo>
                    <a:pt x="0" y="3900"/>
                    <a:pt x="160" y="4060"/>
                    <a:pt x="361" y="4060"/>
                  </a:cubicBezTo>
                  <a:lnTo>
                    <a:pt x="10759" y="4060"/>
                  </a:lnTo>
                  <a:cubicBezTo>
                    <a:pt x="10955" y="4060"/>
                    <a:pt x="11114" y="3900"/>
                    <a:pt x="11114" y="3697"/>
                  </a:cubicBezTo>
                  <a:lnTo>
                    <a:pt x="11114" y="354"/>
                  </a:lnTo>
                  <a:cubicBezTo>
                    <a:pt x="11114" y="160"/>
                    <a:pt x="10955" y="1"/>
                    <a:pt x="10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2372125" y="3127950"/>
              <a:ext cx="230550" cy="52000"/>
            </a:xfrm>
            <a:custGeom>
              <a:avLst/>
              <a:gdLst/>
              <a:ahLst/>
              <a:cxnLst/>
              <a:rect l="l" t="t" r="r" b="b"/>
              <a:pathLst>
                <a:path w="9222" h="2080" extrusionOk="0">
                  <a:moveTo>
                    <a:pt x="340" y="0"/>
                  </a:moveTo>
                  <a:cubicBezTo>
                    <a:pt x="151" y="0"/>
                    <a:pt x="0" y="151"/>
                    <a:pt x="0" y="338"/>
                  </a:cubicBezTo>
                  <a:lnTo>
                    <a:pt x="0" y="1747"/>
                  </a:lnTo>
                  <a:cubicBezTo>
                    <a:pt x="0" y="1934"/>
                    <a:pt x="151" y="2080"/>
                    <a:pt x="340" y="2080"/>
                  </a:cubicBezTo>
                  <a:lnTo>
                    <a:pt x="8889" y="2080"/>
                  </a:lnTo>
                  <a:cubicBezTo>
                    <a:pt x="9069" y="2080"/>
                    <a:pt x="9222" y="1934"/>
                    <a:pt x="9222" y="1747"/>
                  </a:cubicBezTo>
                  <a:lnTo>
                    <a:pt x="9222" y="338"/>
                  </a:lnTo>
                  <a:cubicBezTo>
                    <a:pt x="9222" y="151"/>
                    <a:pt x="9069" y="0"/>
                    <a:pt x="8889" y="0"/>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2372125" y="3102125"/>
              <a:ext cx="230550" cy="11200"/>
            </a:xfrm>
            <a:custGeom>
              <a:avLst/>
              <a:gdLst/>
              <a:ahLst/>
              <a:cxnLst/>
              <a:rect l="l" t="t" r="r" b="b"/>
              <a:pathLst>
                <a:path w="9222" h="448" extrusionOk="0">
                  <a:moveTo>
                    <a:pt x="224" y="0"/>
                  </a:moveTo>
                  <a:cubicBezTo>
                    <a:pt x="101" y="0"/>
                    <a:pt x="0" y="101"/>
                    <a:pt x="0" y="224"/>
                  </a:cubicBezTo>
                  <a:cubicBezTo>
                    <a:pt x="0" y="347"/>
                    <a:pt x="101" y="448"/>
                    <a:pt x="224" y="448"/>
                  </a:cubicBezTo>
                  <a:lnTo>
                    <a:pt x="8998" y="448"/>
                  </a:lnTo>
                  <a:cubicBezTo>
                    <a:pt x="9120" y="448"/>
                    <a:pt x="9222" y="347"/>
                    <a:pt x="9222" y="224"/>
                  </a:cubicBezTo>
                  <a:cubicBezTo>
                    <a:pt x="9222" y="101"/>
                    <a:pt x="9120" y="0"/>
                    <a:pt x="8998" y="0"/>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2348475" y="3217450"/>
              <a:ext cx="277875" cy="101500"/>
            </a:xfrm>
            <a:custGeom>
              <a:avLst/>
              <a:gdLst/>
              <a:ahLst/>
              <a:cxnLst/>
              <a:rect l="l" t="t" r="r" b="b"/>
              <a:pathLst>
                <a:path w="11115" h="4060" extrusionOk="0">
                  <a:moveTo>
                    <a:pt x="361" y="1"/>
                  </a:moveTo>
                  <a:cubicBezTo>
                    <a:pt x="160" y="1"/>
                    <a:pt x="0" y="160"/>
                    <a:pt x="0" y="363"/>
                  </a:cubicBezTo>
                  <a:lnTo>
                    <a:pt x="0" y="3706"/>
                  </a:lnTo>
                  <a:cubicBezTo>
                    <a:pt x="0" y="3900"/>
                    <a:pt x="160" y="4060"/>
                    <a:pt x="361" y="4060"/>
                  </a:cubicBezTo>
                  <a:lnTo>
                    <a:pt x="10759" y="4060"/>
                  </a:lnTo>
                  <a:cubicBezTo>
                    <a:pt x="10955" y="4060"/>
                    <a:pt x="11114" y="3900"/>
                    <a:pt x="11114" y="3706"/>
                  </a:cubicBezTo>
                  <a:lnTo>
                    <a:pt x="11114" y="363"/>
                  </a:lnTo>
                  <a:cubicBezTo>
                    <a:pt x="11114" y="160"/>
                    <a:pt x="10955" y="1"/>
                    <a:pt x="10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2372125" y="3255200"/>
              <a:ext cx="230550" cy="52000"/>
            </a:xfrm>
            <a:custGeom>
              <a:avLst/>
              <a:gdLst/>
              <a:ahLst/>
              <a:cxnLst/>
              <a:rect l="l" t="t" r="r" b="b"/>
              <a:pathLst>
                <a:path w="9222" h="2080" extrusionOk="0">
                  <a:moveTo>
                    <a:pt x="340" y="0"/>
                  </a:moveTo>
                  <a:cubicBezTo>
                    <a:pt x="151" y="0"/>
                    <a:pt x="0" y="144"/>
                    <a:pt x="0" y="333"/>
                  </a:cubicBezTo>
                  <a:lnTo>
                    <a:pt x="0" y="1740"/>
                  </a:lnTo>
                  <a:cubicBezTo>
                    <a:pt x="0" y="1929"/>
                    <a:pt x="151" y="2080"/>
                    <a:pt x="340" y="2080"/>
                  </a:cubicBezTo>
                  <a:lnTo>
                    <a:pt x="8889" y="2080"/>
                  </a:lnTo>
                  <a:cubicBezTo>
                    <a:pt x="9069" y="2080"/>
                    <a:pt x="9222" y="1929"/>
                    <a:pt x="9222" y="1740"/>
                  </a:cubicBezTo>
                  <a:lnTo>
                    <a:pt x="9222" y="333"/>
                  </a:lnTo>
                  <a:cubicBezTo>
                    <a:pt x="9222" y="144"/>
                    <a:pt x="9069" y="0"/>
                    <a:pt x="8889" y="0"/>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9"/>
            <p:cNvSpPr/>
            <p:nvPr/>
          </p:nvSpPr>
          <p:spPr>
            <a:xfrm>
              <a:off x="2372125" y="3229375"/>
              <a:ext cx="230550" cy="11025"/>
            </a:xfrm>
            <a:custGeom>
              <a:avLst/>
              <a:gdLst/>
              <a:ahLst/>
              <a:cxnLst/>
              <a:rect l="l" t="t" r="r" b="b"/>
              <a:pathLst>
                <a:path w="9222" h="441" extrusionOk="0">
                  <a:moveTo>
                    <a:pt x="224" y="0"/>
                  </a:moveTo>
                  <a:cubicBezTo>
                    <a:pt x="101" y="0"/>
                    <a:pt x="0" y="94"/>
                    <a:pt x="0" y="217"/>
                  </a:cubicBezTo>
                  <a:cubicBezTo>
                    <a:pt x="0" y="340"/>
                    <a:pt x="101" y="441"/>
                    <a:pt x="224" y="441"/>
                  </a:cubicBezTo>
                  <a:lnTo>
                    <a:pt x="8998" y="441"/>
                  </a:lnTo>
                  <a:cubicBezTo>
                    <a:pt x="9120" y="441"/>
                    <a:pt x="9222" y="340"/>
                    <a:pt x="9222" y="217"/>
                  </a:cubicBezTo>
                  <a:cubicBezTo>
                    <a:pt x="9222" y="94"/>
                    <a:pt x="9120" y="0"/>
                    <a:pt x="8998" y="0"/>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9"/>
            <p:cNvSpPr/>
            <p:nvPr/>
          </p:nvSpPr>
          <p:spPr>
            <a:xfrm>
              <a:off x="2644725" y="3089475"/>
              <a:ext cx="100375" cy="101500"/>
            </a:xfrm>
            <a:custGeom>
              <a:avLst/>
              <a:gdLst/>
              <a:ahLst/>
              <a:cxnLst/>
              <a:rect l="l" t="t" r="r" b="b"/>
              <a:pathLst>
                <a:path w="4015" h="4060" extrusionOk="0">
                  <a:moveTo>
                    <a:pt x="397" y="0"/>
                  </a:moveTo>
                  <a:cubicBezTo>
                    <a:pt x="181" y="0"/>
                    <a:pt x="1" y="181"/>
                    <a:pt x="1" y="397"/>
                  </a:cubicBezTo>
                  <a:lnTo>
                    <a:pt x="1" y="3654"/>
                  </a:lnTo>
                  <a:cubicBezTo>
                    <a:pt x="1" y="3879"/>
                    <a:pt x="181" y="4059"/>
                    <a:pt x="397" y="4059"/>
                  </a:cubicBezTo>
                  <a:lnTo>
                    <a:pt x="3610" y="4059"/>
                  </a:lnTo>
                  <a:cubicBezTo>
                    <a:pt x="3834" y="4059"/>
                    <a:pt x="4014" y="3879"/>
                    <a:pt x="4014" y="3654"/>
                  </a:cubicBezTo>
                  <a:lnTo>
                    <a:pt x="4014" y="397"/>
                  </a:lnTo>
                  <a:cubicBezTo>
                    <a:pt x="4014" y="181"/>
                    <a:pt x="3834" y="0"/>
                    <a:pt x="36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9"/>
            <p:cNvSpPr/>
            <p:nvPr/>
          </p:nvSpPr>
          <p:spPr>
            <a:xfrm>
              <a:off x="2682800" y="3102475"/>
              <a:ext cx="53450" cy="10500"/>
            </a:xfrm>
            <a:custGeom>
              <a:avLst/>
              <a:gdLst/>
              <a:ahLst/>
              <a:cxnLst/>
              <a:rect l="l" t="t" r="r" b="b"/>
              <a:pathLst>
                <a:path w="2138" h="420" extrusionOk="0">
                  <a:moveTo>
                    <a:pt x="211" y="0"/>
                  </a:moveTo>
                  <a:cubicBezTo>
                    <a:pt x="95" y="0"/>
                    <a:pt x="1" y="94"/>
                    <a:pt x="1" y="210"/>
                  </a:cubicBezTo>
                  <a:cubicBezTo>
                    <a:pt x="1" y="326"/>
                    <a:pt x="95" y="420"/>
                    <a:pt x="211" y="420"/>
                  </a:cubicBezTo>
                  <a:lnTo>
                    <a:pt x="1928" y="420"/>
                  </a:lnTo>
                  <a:cubicBezTo>
                    <a:pt x="2044" y="420"/>
                    <a:pt x="2138" y="326"/>
                    <a:pt x="2138" y="210"/>
                  </a:cubicBezTo>
                  <a:cubicBezTo>
                    <a:pt x="2138" y="94"/>
                    <a:pt x="2044" y="0"/>
                    <a:pt x="1928" y="0"/>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9"/>
            <p:cNvSpPr/>
            <p:nvPr/>
          </p:nvSpPr>
          <p:spPr>
            <a:xfrm>
              <a:off x="2663150" y="3127025"/>
              <a:ext cx="73100" cy="25125"/>
            </a:xfrm>
            <a:custGeom>
              <a:avLst/>
              <a:gdLst/>
              <a:ahLst/>
              <a:cxnLst/>
              <a:rect l="l" t="t" r="r" b="b"/>
              <a:pathLst>
                <a:path w="2924" h="1005" extrusionOk="0">
                  <a:moveTo>
                    <a:pt x="274" y="1"/>
                  </a:moveTo>
                  <a:cubicBezTo>
                    <a:pt x="121" y="1"/>
                    <a:pt x="0" y="124"/>
                    <a:pt x="0" y="275"/>
                  </a:cubicBezTo>
                  <a:lnTo>
                    <a:pt x="0" y="731"/>
                  </a:lnTo>
                  <a:cubicBezTo>
                    <a:pt x="0" y="881"/>
                    <a:pt x="121" y="1004"/>
                    <a:pt x="274" y="1004"/>
                  </a:cubicBezTo>
                  <a:lnTo>
                    <a:pt x="2650" y="1004"/>
                  </a:lnTo>
                  <a:cubicBezTo>
                    <a:pt x="2801" y="1004"/>
                    <a:pt x="2924" y="881"/>
                    <a:pt x="2924" y="731"/>
                  </a:cubicBezTo>
                  <a:lnTo>
                    <a:pt x="2924" y="275"/>
                  </a:lnTo>
                  <a:cubicBezTo>
                    <a:pt x="2924" y="124"/>
                    <a:pt x="2801" y="1"/>
                    <a:pt x="2650" y="1"/>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9"/>
            <p:cNvSpPr/>
            <p:nvPr/>
          </p:nvSpPr>
          <p:spPr>
            <a:xfrm>
              <a:off x="2653575" y="3098150"/>
              <a:ext cx="19125" cy="19175"/>
            </a:xfrm>
            <a:custGeom>
              <a:avLst/>
              <a:gdLst/>
              <a:ahLst/>
              <a:cxnLst/>
              <a:rect l="l" t="t" r="r" b="b"/>
              <a:pathLst>
                <a:path w="765" h="767" extrusionOk="0">
                  <a:moveTo>
                    <a:pt x="383" y="0"/>
                  </a:moveTo>
                  <a:cubicBezTo>
                    <a:pt x="173" y="0"/>
                    <a:pt x="0" y="173"/>
                    <a:pt x="0" y="383"/>
                  </a:cubicBezTo>
                  <a:cubicBezTo>
                    <a:pt x="0" y="600"/>
                    <a:pt x="173" y="766"/>
                    <a:pt x="383" y="766"/>
                  </a:cubicBezTo>
                  <a:cubicBezTo>
                    <a:pt x="600" y="766"/>
                    <a:pt x="764" y="600"/>
                    <a:pt x="764" y="383"/>
                  </a:cubicBezTo>
                  <a:cubicBezTo>
                    <a:pt x="764" y="173"/>
                    <a:pt x="600" y="0"/>
                    <a:pt x="3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9"/>
            <p:cNvSpPr/>
            <p:nvPr/>
          </p:nvSpPr>
          <p:spPr>
            <a:xfrm>
              <a:off x="2644725" y="3217450"/>
              <a:ext cx="100375" cy="101500"/>
            </a:xfrm>
            <a:custGeom>
              <a:avLst/>
              <a:gdLst/>
              <a:ahLst/>
              <a:cxnLst/>
              <a:rect l="l" t="t" r="r" b="b"/>
              <a:pathLst>
                <a:path w="4015" h="4060" extrusionOk="0">
                  <a:moveTo>
                    <a:pt x="397" y="1"/>
                  </a:moveTo>
                  <a:cubicBezTo>
                    <a:pt x="181" y="1"/>
                    <a:pt x="1" y="181"/>
                    <a:pt x="1" y="406"/>
                  </a:cubicBezTo>
                  <a:lnTo>
                    <a:pt x="1" y="3663"/>
                  </a:lnTo>
                  <a:cubicBezTo>
                    <a:pt x="1" y="3879"/>
                    <a:pt x="181" y="4060"/>
                    <a:pt x="397" y="4060"/>
                  </a:cubicBezTo>
                  <a:lnTo>
                    <a:pt x="3610" y="4060"/>
                  </a:lnTo>
                  <a:cubicBezTo>
                    <a:pt x="3834" y="4060"/>
                    <a:pt x="4014" y="3879"/>
                    <a:pt x="4014" y="3663"/>
                  </a:cubicBezTo>
                  <a:lnTo>
                    <a:pt x="4014" y="406"/>
                  </a:lnTo>
                  <a:cubicBezTo>
                    <a:pt x="4014" y="181"/>
                    <a:pt x="3834" y="1"/>
                    <a:pt x="36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9"/>
            <p:cNvSpPr/>
            <p:nvPr/>
          </p:nvSpPr>
          <p:spPr>
            <a:xfrm>
              <a:off x="2682800" y="3230625"/>
              <a:ext cx="53450" cy="10350"/>
            </a:xfrm>
            <a:custGeom>
              <a:avLst/>
              <a:gdLst/>
              <a:ahLst/>
              <a:cxnLst/>
              <a:rect l="l" t="t" r="r" b="b"/>
              <a:pathLst>
                <a:path w="2138" h="414" extrusionOk="0">
                  <a:moveTo>
                    <a:pt x="211" y="1"/>
                  </a:moveTo>
                  <a:cubicBezTo>
                    <a:pt x="95" y="1"/>
                    <a:pt x="1" y="96"/>
                    <a:pt x="1" y="203"/>
                  </a:cubicBezTo>
                  <a:cubicBezTo>
                    <a:pt x="1" y="319"/>
                    <a:pt x="95" y="413"/>
                    <a:pt x="211" y="413"/>
                  </a:cubicBezTo>
                  <a:lnTo>
                    <a:pt x="1928" y="413"/>
                  </a:lnTo>
                  <a:cubicBezTo>
                    <a:pt x="2044" y="413"/>
                    <a:pt x="2138" y="319"/>
                    <a:pt x="2138" y="203"/>
                  </a:cubicBezTo>
                  <a:cubicBezTo>
                    <a:pt x="2138" y="96"/>
                    <a:pt x="2044" y="1"/>
                    <a:pt x="1928" y="1"/>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9"/>
            <p:cNvSpPr/>
            <p:nvPr/>
          </p:nvSpPr>
          <p:spPr>
            <a:xfrm>
              <a:off x="2663150" y="3255025"/>
              <a:ext cx="73100" cy="25275"/>
            </a:xfrm>
            <a:custGeom>
              <a:avLst/>
              <a:gdLst/>
              <a:ahLst/>
              <a:cxnLst/>
              <a:rect l="l" t="t" r="r" b="b"/>
              <a:pathLst>
                <a:path w="2924" h="1011" extrusionOk="0">
                  <a:moveTo>
                    <a:pt x="274" y="0"/>
                  </a:moveTo>
                  <a:cubicBezTo>
                    <a:pt x="121" y="0"/>
                    <a:pt x="0" y="123"/>
                    <a:pt x="0" y="274"/>
                  </a:cubicBezTo>
                  <a:lnTo>
                    <a:pt x="0" y="737"/>
                  </a:lnTo>
                  <a:cubicBezTo>
                    <a:pt x="0" y="888"/>
                    <a:pt x="121" y="1011"/>
                    <a:pt x="274" y="1011"/>
                  </a:cubicBezTo>
                  <a:lnTo>
                    <a:pt x="2650" y="1011"/>
                  </a:lnTo>
                  <a:cubicBezTo>
                    <a:pt x="2801" y="1011"/>
                    <a:pt x="2924" y="888"/>
                    <a:pt x="2924" y="737"/>
                  </a:cubicBezTo>
                  <a:lnTo>
                    <a:pt x="2924" y="274"/>
                  </a:lnTo>
                  <a:cubicBezTo>
                    <a:pt x="2924" y="123"/>
                    <a:pt x="2801" y="0"/>
                    <a:pt x="2650" y="0"/>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9"/>
            <p:cNvSpPr/>
            <p:nvPr/>
          </p:nvSpPr>
          <p:spPr>
            <a:xfrm>
              <a:off x="2653575" y="3226125"/>
              <a:ext cx="19125" cy="19350"/>
            </a:xfrm>
            <a:custGeom>
              <a:avLst/>
              <a:gdLst/>
              <a:ahLst/>
              <a:cxnLst/>
              <a:rect l="l" t="t" r="r" b="b"/>
              <a:pathLst>
                <a:path w="765" h="774" extrusionOk="0">
                  <a:moveTo>
                    <a:pt x="383" y="0"/>
                  </a:moveTo>
                  <a:cubicBezTo>
                    <a:pt x="173" y="0"/>
                    <a:pt x="0" y="174"/>
                    <a:pt x="0" y="383"/>
                  </a:cubicBezTo>
                  <a:cubicBezTo>
                    <a:pt x="0" y="600"/>
                    <a:pt x="173" y="773"/>
                    <a:pt x="383" y="773"/>
                  </a:cubicBezTo>
                  <a:cubicBezTo>
                    <a:pt x="600" y="773"/>
                    <a:pt x="764" y="600"/>
                    <a:pt x="764" y="383"/>
                  </a:cubicBezTo>
                  <a:cubicBezTo>
                    <a:pt x="764" y="174"/>
                    <a:pt x="600" y="0"/>
                    <a:pt x="3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9"/>
            <p:cNvSpPr/>
            <p:nvPr/>
          </p:nvSpPr>
          <p:spPr>
            <a:xfrm>
              <a:off x="2245050" y="3110050"/>
              <a:ext cx="22025" cy="22025"/>
            </a:xfrm>
            <a:custGeom>
              <a:avLst/>
              <a:gdLst/>
              <a:ahLst/>
              <a:cxnLst/>
              <a:rect l="l" t="t" r="r" b="b"/>
              <a:pathLst>
                <a:path w="881" h="881" extrusionOk="0">
                  <a:moveTo>
                    <a:pt x="441" y="1"/>
                  </a:moveTo>
                  <a:cubicBezTo>
                    <a:pt x="201" y="1"/>
                    <a:pt x="0" y="196"/>
                    <a:pt x="0" y="441"/>
                  </a:cubicBezTo>
                  <a:cubicBezTo>
                    <a:pt x="0" y="687"/>
                    <a:pt x="201" y="881"/>
                    <a:pt x="441" y="881"/>
                  </a:cubicBezTo>
                  <a:cubicBezTo>
                    <a:pt x="685" y="881"/>
                    <a:pt x="881" y="687"/>
                    <a:pt x="881" y="441"/>
                  </a:cubicBezTo>
                  <a:cubicBezTo>
                    <a:pt x="881" y="196"/>
                    <a:pt x="685" y="1"/>
                    <a:pt x="441"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9"/>
            <p:cNvSpPr/>
            <p:nvPr/>
          </p:nvSpPr>
          <p:spPr>
            <a:xfrm>
              <a:off x="2245050" y="3168900"/>
              <a:ext cx="22025" cy="22250"/>
            </a:xfrm>
            <a:custGeom>
              <a:avLst/>
              <a:gdLst/>
              <a:ahLst/>
              <a:cxnLst/>
              <a:rect l="l" t="t" r="r" b="b"/>
              <a:pathLst>
                <a:path w="881" h="890" extrusionOk="0">
                  <a:moveTo>
                    <a:pt x="441" y="0"/>
                  </a:moveTo>
                  <a:cubicBezTo>
                    <a:pt x="201" y="0"/>
                    <a:pt x="0" y="203"/>
                    <a:pt x="0" y="442"/>
                  </a:cubicBezTo>
                  <a:cubicBezTo>
                    <a:pt x="0" y="686"/>
                    <a:pt x="201" y="889"/>
                    <a:pt x="441" y="889"/>
                  </a:cubicBezTo>
                  <a:cubicBezTo>
                    <a:pt x="685" y="889"/>
                    <a:pt x="881" y="686"/>
                    <a:pt x="881" y="442"/>
                  </a:cubicBezTo>
                  <a:cubicBezTo>
                    <a:pt x="881" y="203"/>
                    <a:pt x="685" y="0"/>
                    <a:pt x="4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9"/>
            <p:cNvSpPr/>
            <p:nvPr/>
          </p:nvSpPr>
          <p:spPr>
            <a:xfrm>
              <a:off x="2245050" y="3227950"/>
              <a:ext cx="22025" cy="22025"/>
            </a:xfrm>
            <a:custGeom>
              <a:avLst/>
              <a:gdLst/>
              <a:ahLst/>
              <a:cxnLst/>
              <a:rect l="l" t="t" r="r" b="b"/>
              <a:pathLst>
                <a:path w="881" h="881" extrusionOk="0">
                  <a:moveTo>
                    <a:pt x="441" y="0"/>
                  </a:moveTo>
                  <a:cubicBezTo>
                    <a:pt x="201" y="0"/>
                    <a:pt x="0" y="194"/>
                    <a:pt x="0" y="440"/>
                  </a:cubicBezTo>
                  <a:cubicBezTo>
                    <a:pt x="0" y="680"/>
                    <a:pt x="201" y="881"/>
                    <a:pt x="441" y="881"/>
                  </a:cubicBezTo>
                  <a:cubicBezTo>
                    <a:pt x="685" y="881"/>
                    <a:pt x="881" y="680"/>
                    <a:pt x="881" y="440"/>
                  </a:cubicBezTo>
                  <a:cubicBezTo>
                    <a:pt x="881" y="194"/>
                    <a:pt x="685" y="0"/>
                    <a:pt x="4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9"/>
            <p:cNvSpPr/>
            <p:nvPr/>
          </p:nvSpPr>
          <p:spPr>
            <a:xfrm>
              <a:off x="2245050" y="3286775"/>
              <a:ext cx="22025" cy="22075"/>
            </a:xfrm>
            <a:custGeom>
              <a:avLst/>
              <a:gdLst/>
              <a:ahLst/>
              <a:cxnLst/>
              <a:rect l="l" t="t" r="r" b="b"/>
              <a:pathLst>
                <a:path w="881" h="883" extrusionOk="0">
                  <a:moveTo>
                    <a:pt x="441" y="1"/>
                  </a:moveTo>
                  <a:cubicBezTo>
                    <a:pt x="201" y="1"/>
                    <a:pt x="0" y="196"/>
                    <a:pt x="0" y="441"/>
                  </a:cubicBezTo>
                  <a:cubicBezTo>
                    <a:pt x="0" y="687"/>
                    <a:pt x="201" y="883"/>
                    <a:pt x="441" y="883"/>
                  </a:cubicBezTo>
                  <a:cubicBezTo>
                    <a:pt x="685" y="883"/>
                    <a:pt x="881" y="687"/>
                    <a:pt x="881" y="441"/>
                  </a:cubicBezTo>
                  <a:cubicBezTo>
                    <a:pt x="881" y="196"/>
                    <a:pt x="685" y="1"/>
                    <a:pt x="441"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9"/>
            <p:cNvSpPr/>
            <p:nvPr/>
          </p:nvSpPr>
          <p:spPr>
            <a:xfrm>
              <a:off x="2276075" y="3113300"/>
              <a:ext cx="54575" cy="14675"/>
            </a:xfrm>
            <a:custGeom>
              <a:avLst/>
              <a:gdLst/>
              <a:ahLst/>
              <a:cxnLst/>
              <a:rect l="l" t="t" r="r" b="b"/>
              <a:pathLst>
                <a:path w="2183" h="587" extrusionOk="0">
                  <a:moveTo>
                    <a:pt x="297" y="1"/>
                  </a:moveTo>
                  <a:cubicBezTo>
                    <a:pt x="130" y="1"/>
                    <a:pt x="0" y="131"/>
                    <a:pt x="0" y="297"/>
                  </a:cubicBezTo>
                  <a:cubicBezTo>
                    <a:pt x="0" y="456"/>
                    <a:pt x="130" y="586"/>
                    <a:pt x="297" y="586"/>
                  </a:cubicBezTo>
                  <a:lnTo>
                    <a:pt x="1886" y="586"/>
                  </a:lnTo>
                  <a:cubicBezTo>
                    <a:pt x="2052" y="586"/>
                    <a:pt x="2182" y="456"/>
                    <a:pt x="2182" y="297"/>
                  </a:cubicBezTo>
                  <a:cubicBezTo>
                    <a:pt x="2182" y="131"/>
                    <a:pt x="2052" y="1"/>
                    <a:pt x="1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9"/>
            <p:cNvSpPr/>
            <p:nvPr/>
          </p:nvSpPr>
          <p:spPr>
            <a:xfrm>
              <a:off x="2276075" y="3172700"/>
              <a:ext cx="54575" cy="14625"/>
            </a:xfrm>
            <a:custGeom>
              <a:avLst/>
              <a:gdLst/>
              <a:ahLst/>
              <a:cxnLst/>
              <a:rect l="l" t="t" r="r" b="b"/>
              <a:pathLst>
                <a:path w="2183" h="585" extrusionOk="0">
                  <a:moveTo>
                    <a:pt x="297" y="1"/>
                  </a:moveTo>
                  <a:cubicBezTo>
                    <a:pt x="130" y="1"/>
                    <a:pt x="0" y="131"/>
                    <a:pt x="0" y="290"/>
                  </a:cubicBezTo>
                  <a:cubicBezTo>
                    <a:pt x="0" y="455"/>
                    <a:pt x="130" y="585"/>
                    <a:pt x="297" y="585"/>
                  </a:cubicBezTo>
                  <a:lnTo>
                    <a:pt x="1886" y="585"/>
                  </a:lnTo>
                  <a:cubicBezTo>
                    <a:pt x="2052" y="585"/>
                    <a:pt x="2182" y="455"/>
                    <a:pt x="2182" y="290"/>
                  </a:cubicBezTo>
                  <a:cubicBezTo>
                    <a:pt x="2182" y="131"/>
                    <a:pt x="2052" y="1"/>
                    <a:pt x="1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9"/>
            <p:cNvSpPr/>
            <p:nvPr/>
          </p:nvSpPr>
          <p:spPr>
            <a:xfrm>
              <a:off x="2276075" y="3231925"/>
              <a:ext cx="54575" cy="14800"/>
            </a:xfrm>
            <a:custGeom>
              <a:avLst/>
              <a:gdLst/>
              <a:ahLst/>
              <a:cxnLst/>
              <a:rect l="l" t="t" r="r" b="b"/>
              <a:pathLst>
                <a:path w="2183" h="592" extrusionOk="0">
                  <a:moveTo>
                    <a:pt x="297" y="1"/>
                  </a:moveTo>
                  <a:cubicBezTo>
                    <a:pt x="130" y="1"/>
                    <a:pt x="0" y="138"/>
                    <a:pt x="0" y="295"/>
                  </a:cubicBezTo>
                  <a:cubicBezTo>
                    <a:pt x="0" y="462"/>
                    <a:pt x="130" y="592"/>
                    <a:pt x="297" y="592"/>
                  </a:cubicBezTo>
                  <a:lnTo>
                    <a:pt x="1886" y="592"/>
                  </a:lnTo>
                  <a:cubicBezTo>
                    <a:pt x="2052" y="592"/>
                    <a:pt x="2182" y="462"/>
                    <a:pt x="2182" y="295"/>
                  </a:cubicBezTo>
                  <a:cubicBezTo>
                    <a:pt x="2182" y="138"/>
                    <a:pt x="2052" y="1"/>
                    <a:pt x="1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9"/>
            <p:cNvSpPr/>
            <p:nvPr/>
          </p:nvSpPr>
          <p:spPr>
            <a:xfrm>
              <a:off x="2276075" y="3291275"/>
              <a:ext cx="54575" cy="14850"/>
            </a:xfrm>
            <a:custGeom>
              <a:avLst/>
              <a:gdLst/>
              <a:ahLst/>
              <a:cxnLst/>
              <a:rect l="l" t="t" r="r" b="b"/>
              <a:pathLst>
                <a:path w="2183" h="594" extrusionOk="0">
                  <a:moveTo>
                    <a:pt x="297" y="1"/>
                  </a:moveTo>
                  <a:cubicBezTo>
                    <a:pt x="130" y="1"/>
                    <a:pt x="0" y="131"/>
                    <a:pt x="0" y="297"/>
                  </a:cubicBezTo>
                  <a:cubicBezTo>
                    <a:pt x="0" y="457"/>
                    <a:pt x="130" y="594"/>
                    <a:pt x="297" y="594"/>
                  </a:cubicBezTo>
                  <a:lnTo>
                    <a:pt x="1886" y="594"/>
                  </a:lnTo>
                  <a:cubicBezTo>
                    <a:pt x="2052" y="594"/>
                    <a:pt x="2182" y="457"/>
                    <a:pt x="2182" y="297"/>
                  </a:cubicBezTo>
                  <a:cubicBezTo>
                    <a:pt x="2182" y="131"/>
                    <a:pt x="2052" y="1"/>
                    <a:pt x="1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49"/>
          <p:cNvGrpSpPr/>
          <p:nvPr/>
        </p:nvGrpSpPr>
        <p:grpSpPr>
          <a:xfrm>
            <a:off x="2614514" y="1299025"/>
            <a:ext cx="907038" cy="948038"/>
            <a:chOff x="914400" y="2891825"/>
            <a:chExt cx="495000" cy="517375"/>
          </a:xfrm>
        </p:grpSpPr>
        <p:sp>
          <p:nvSpPr>
            <p:cNvPr id="1261" name="Google Shape;1261;p49"/>
            <p:cNvSpPr/>
            <p:nvPr/>
          </p:nvSpPr>
          <p:spPr>
            <a:xfrm>
              <a:off x="914400" y="2891825"/>
              <a:ext cx="495000" cy="517375"/>
            </a:xfrm>
            <a:custGeom>
              <a:avLst/>
              <a:gdLst/>
              <a:ahLst/>
              <a:cxnLst/>
              <a:rect l="l" t="t" r="r" b="b"/>
              <a:pathLst>
                <a:path w="19800" h="20695" extrusionOk="0">
                  <a:moveTo>
                    <a:pt x="723" y="0"/>
                  </a:moveTo>
                  <a:cubicBezTo>
                    <a:pt x="326" y="0"/>
                    <a:pt x="0" y="318"/>
                    <a:pt x="0" y="714"/>
                  </a:cubicBezTo>
                  <a:lnTo>
                    <a:pt x="0" y="19973"/>
                  </a:lnTo>
                  <a:cubicBezTo>
                    <a:pt x="0" y="20370"/>
                    <a:pt x="326" y="20694"/>
                    <a:pt x="723" y="20694"/>
                  </a:cubicBezTo>
                  <a:lnTo>
                    <a:pt x="19086" y="20694"/>
                  </a:lnTo>
                  <a:cubicBezTo>
                    <a:pt x="19483" y="20694"/>
                    <a:pt x="19800" y="20370"/>
                    <a:pt x="19800" y="19973"/>
                  </a:cubicBezTo>
                  <a:lnTo>
                    <a:pt x="19800" y="714"/>
                  </a:lnTo>
                  <a:cubicBezTo>
                    <a:pt x="19800" y="318"/>
                    <a:pt x="19483" y="0"/>
                    <a:pt x="190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9"/>
            <p:cNvSpPr/>
            <p:nvPr/>
          </p:nvSpPr>
          <p:spPr>
            <a:xfrm>
              <a:off x="914400" y="2891825"/>
              <a:ext cx="495000" cy="38100"/>
            </a:xfrm>
            <a:custGeom>
              <a:avLst/>
              <a:gdLst/>
              <a:ahLst/>
              <a:cxnLst/>
              <a:rect l="l" t="t" r="r" b="b"/>
              <a:pathLst>
                <a:path w="19800" h="1524" extrusionOk="0">
                  <a:moveTo>
                    <a:pt x="577" y="0"/>
                  </a:moveTo>
                  <a:cubicBezTo>
                    <a:pt x="260" y="0"/>
                    <a:pt x="0" y="252"/>
                    <a:pt x="0" y="571"/>
                  </a:cubicBezTo>
                  <a:lnTo>
                    <a:pt x="0" y="1524"/>
                  </a:lnTo>
                  <a:lnTo>
                    <a:pt x="19800" y="1524"/>
                  </a:lnTo>
                  <a:lnTo>
                    <a:pt x="19800" y="571"/>
                  </a:lnTo>
                  <a:cubicBezTo>
                    <a:pt x="19800" y="252"/>
                    <a:pt x="19547" y="0"/>
                    <a:pt x="19230"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9"/>
            <p:cNvSpPr/>
            <p:nvPr/>
          </p:nvSpPr>
          <p:spPr>
            <a:xfrm>
              <a:off x="933525" y="2902275"/>
              <a:ext cx="16975" cy="17000"/>
            </a:xfrm>
            <a:custGeom>
              <a:avLst/>
              <a:gdLst/>
              <a:ahLst/>
              <a:cxnLst/>
              <a:rect l="l" t="t" r="r" b="b"/>
              <a:pathLst>
                <a:path w="679" h="680" extrusionOk="0">
                  <a:moveTo>
                    <a:pt x="341" y="0"/>
                  </a:moveTo>
                  <a:cubicBezTo>
                    <a:pt x="152" y="0"/>
                    <a:pt x="1" y="153"/>
                    <a:pt x="1" y="340"/>
                  </a:cubicBezTo>
                  <a:cubicBezTo>
                    <a:pt x="1" y="527"/>
                    <a:pt x="152" y="679"/>
                    <a:pt x="341" y="679"/>
                  </a:cubicBezTo>
                  <a:cubicBezTo>
                    <a:pt x="528" y="679"/>
                    <a:pt x="679" y="527"/>
                    <a:pt x="679" y="340"/>
                  </a:cubicBezTo>
                  <a:cubicBezTo>
                    <a:pt x="679" y="153"/>
                    <a:pt x="528" y="0"/>
                    <a:pt x="3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9"/>
            <p:cNvSpPr/>
            <p:nvPr/>
          </p:nvSpPr>
          <p:spPr>
            <a:xfrm>
              <a:off x="963125" y="2902275"/>
              <a:ext cx="17175" cy="17000"/>
            </a:xfrm>
            <a:custGeom>
              <a:avLst/>
              <a:gdLst/>
              <a:ahLst/>
              <a:cxnLst/>
              <a:rect l="l" t="t" r="r" b="b"/>
              <a:pathLst>
                <a:path w="687" h="680" extrusionOk="0">
                  <a:moveTo>
                    <a:pt x="340" y="0"/>
                  </a:moveTo>
                  <a:cubicBezTo>
                    <a:pt x="153" y="0"/>
                    <a:pt x="1" y="153"/>
                    <a:pt x="1" y="340"/>
                  </a:cubicBezTo>
                  <a:cubicBezTo>
                    <a:pt x="1" y="527"/>
                    <a:pt x="153" y="679"/>
                    <a:pt x="340" y="679"/>
                  </a:cubicBezTo>
                  <a:cubicBezTo>
                    <a:pt x="527" y="679"/>
                    <a:pt x="687" y="527"/>
                    <a:pt x="687" y="340"/>
                  </a:cubicBezTo>
                  <a:cubicBezTo>
                    <a:pt x="687" y="153"/>
                    <a:pt x="527" y="0"/>
                    <a:pt x="340"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9"/>
            <p:cNvSpPr/>
            <p:nvPr/>
          </p:nvSpPr>
          <p:spPr>
            <a:xfrm>
              <a:off x="992725" y="2902275"/>
              <a:ext cx="17175" cy="17000"/>
            </a:xfrm>
            <a:custGeom>
              <a:avLst/>
              <a:gdLst/>
              <a:ahLst/>
              <a:cxnLst/>
              <a:rect l="l" t="t" r="r" b="b"/>
              <a:pathLst>
                <a:path w="687" h="680" extrusionOk="0">
                  <a:moveTo>
                    <a:pt x="347" y="0"/>
                  </a:moveTo>
                  <a:cubicBezTo>
                    <a:pt x="160" y="0"/>
                    <a:pt x="0" y="153"/>
                    <a:pt x="0" y="340"/>
                  </a:cubicBezTo>
                  <a:cubicBezTo>
                    <a:pt x="0" y="527"/>
                    <a:pt x="160" y="679"/>
                    <a:pt x="347" y="679"/>
                  </a:cubicBezTo>
                  <a:cubicBezTo>
                    <a:pt x="536" y="679"/>
                    <a:pt x="687" y="527"/>
                    <a:pt x="687" y="340"/>
                  </a:cubicBezTo>
                  <a:cubicBezTo>
                    <a:pt x="687" y="153"/>
                    <a:pt x="536" y="0"/>
                    <a:pt x="347"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9"/>
            <p:cNvSpPr/>
            <p:nvPr/>
          </p:nvSpPr>
          <p:spPr>
            <a:xfrm>
              <a:off x="953950" y="2963825"/>
              <a:ext cx="103275" cy="18100"/>
            </a:xfrm>
            <a:custGeom>
              <a:avLst/>
              <a:gdLst/>
              <a:ahLst/>
              <a:cxnLst/>
              <a:rect l="l" t="t" r="r" b="b"/>
              <a:pathLst>
                <a:path w="4131" h="724" extrusionOk="0">
                  <a:moveTo>
                    <a:pt x="354" y="1"/>
                  </a:moveTo>
                  <a:cubicBezTo>
                    <a:pt x="158" y="1"/>
                    <a:pt x="0" y="167"/>
                    <a:pt x="0" y="361"/>
                  </a:cubicBezTo>
                  <a:cubicBezTo>
                    <a:pt x="0" y="557"/>
                    <a:pt x="158" y="723"/>
                    <a:pt x="354" y="723"/>
                  </a:cubicBezTo>
                  <a:lnTo>
                    <a:pt x="3770" y="723"/>
                  </a:lnTo>
                  <a:cubicBezTo>
                    <a:pt x="3964" y="723"/>
                    <a:pt x="4130" y="557"/>
                    <a:pt x="4130" y="361"/>
                  </a:cubicBezTo>
                  <a:cubicBezTo>
                    <a:pt x="4130" y="167"/>
                    <a:pt x="3964" y="1"/>
                    <a:pt x="3770"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9"/>
            <p:cNvSpPr/>
            <p:nvPr/>
          </p:nvSpPr>
          <p:spPr>
            <a:xfrm>
              <a:off x="1082625" y="2963825"/>
              <a:ext cx="287450" cy="18100"/>
            </a:xfrm>
            <a:custGeom>
              <a:avLst/>
              <a:gdLst/>
              <a:ahLst/>
              <a:cxnLst/>
              <a:rect l="l" t="t" r="r" b="b"/>
              <a:pathLst>
                <a:path w="11498" h="724" extrusionOk="0">
                  <a:moveTo>
                    <a:pt x="356" y="1"/>
                  </a:moveTo>
                  <a:cubicBezTo>
                    <a:pt x="160" y="1"/>
                    <a:pt x="0" y="167"/>
                    <a:pt x="0" y="361"/>
                  </a:cubicBezTo>
                  <a:cubicBezTo>
                    <a:pt x="0" y="557"/>
                    <a:pt x="160" y="723"/>
                    <a:pt x="356" y="723"/>
                  </a:cubicBezTo>
                  <a:lnTo>
                    <a:pt x="11135" y="723"/>
                  </a:lnTo>
                  <a:cubicBezTo>
                    <a:pt x="11338" y="723"/>
                    <a:pt x="11497" y="557"/>
                    <a:pt x="11497" y="361"/>
                  </a:cubicBezTo>
                  <a:cubicBezTo>
                    <a:pt x="11497" y="167"/>
                    <a:pt x="11338" y="1"/>
                    <a:pt x="111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9"/>
            <p:cNvSpPr/>
            <p:nvPr/>
          </p:nvSpPr>
          <p:spPr>
            <a:xfrm>
              <a:off x="954475" y="3019975"/>
              <a:ext cx="29075" cy="28925"/>
            </a:xfrm>
            <a:custGeom>
              <a:avLst/>
              <a:gdLst/>
              <a:ahLst/>
              <a:cxnLst/>
              <a:rect l="l" t="t" r="r" b="b"/>
              <a:pathLst>
                <a:path w="1163" h="1157" extrusionOk="0">
                  <a:moveTo>
                    <a:pt x="577" y="1"/>
                  </a:moveTo>
                  <a:cubicBezTo>
                    <a:pt x="260" y="1"/>
                    <a:pt x="0" y="254"/>
                    <a:pt x="0" y="578"/>
                  </a:cubicBezTo>
                  <a:cubicBezTo>
                    <a:pt x="0" y="897"/>
                    <a:pt x="260" y="1157"/>
                    <a:pt x="577" y="1157"/>
                  </a:cubicBezTo>
                  <a:cubicBezTo>
                    <a:pt x="903" y="1157"/>
                    <a:pt x="1163" y="897"/>
                    <a:pt x="1163" y="578"/>
                  </a:cubicBezTo>
                  <a:cubicBezTo>
                    <a:pt x="1163" y="254"/>
                    <a:pt x="903" y="1"/>
                    <a:pt x="57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9"/>
            <p:cNvSpPr/>
            <p:nvPr/>
          </p:nvSpPr>
          <p:spPr>
            <a:xfrm>
              <a:off x="954475" y="3065650"/>
              <a:ext cx="29075" cy="29100"/>
            </a:xfrm>
            <a:custGeom>
              <a:avLst/>
              <a:gdLst/>
              <a:ahLst/>
              <a:cxnLst/>
              <a:rect l="l" t="t" r="r" b="b"/>
              <a:pathLst>
                <a:path w="1163" h="1164" extrusionOk="0">
                  <a:moveTo>
                    <a:pt x="577" y="0"/>
                  </a:moveTo>
                  <a:cubicBezTo>
                    <a:pt x="260" y="0"/>
                    <a:pt x="0" y="260"/>
                    <a:pt x="0" y="577"/>
                  </a:cubicBezTo>
                  <a:cubicBezTo>
                    <a:pt x="0" y="903"/>
                    <a:pt x="260" y="1163"/>
                    <a:pt x="577" y="1163"/>
                  </a:cubicBezTo>
                  <a:cubicBezTo>
                    <a:pt x="903" y="1163"/>
                    <a:pt x="1163" y="903"/>
                    <a:pt x="1163" y="577"/>
                  </a:cubicBezTo>
                  <a:cubicBezTo>
                    <a:pt x="1163" y="260"/>
                    <a:pt x="903" y="0"/>
                    <a:pt x="577"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9"/>
            <p:cNvSpPr/>
            <p:nvPr/>
          </p:nvSpPr>
          <p:spPr>
            <a:xfrm>
              <a:off x="954475" y="3111300"/>
              <a:ext cx="29075" cy="29100"/>
            </a:xfrm>
            <a:custGeom>
              <a:avLst/>
              <a:gdLst/>
              <a:ahLst/>
              <a:cxnLst/>
              <a:rect l="l" t="t" r="r" b="b"/>
              <a:pathLst>
                <a:path w="1163" h="1164" extrusionOk="0">
                  <a:moveTo>
                    <a:pt x="577" y="1"/>
                  </a:moveTo>
                  <a:cubicBezTo>
                    <a:pt x="260" y="1"/>
                    <a:pt x="0" y="261"/>
                    <a:pt x="0" y="587"/>
                  </a:cubicBezTo>
                  <a:cubicBezTo>
                    <a:pt x="0" y="904"/>
                    <a:pt x="260" y="1164"/>
                    <a:pt x="577" y="1164"/>
                  </a:cubicBezTo>
                  <a:cubicBezTo>
                    <a:pt x="903" y="1164"/>
                    <a:pt x="1163" y="904"/>
                    <a:pt x="1163" y="587"/>
                  </a:cubicBezTo>
                  <a:cubicBezTo>
                    <a:pt x="1163" y="261"/>
                    <a:pt x="903" y="1"/>
                    <a:pt x="57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9"/>
            <p:cNvSpPr/>
            <p:nvPr/>
          </p:nvSpPr>
          <p:spPr>
            <a:xfrm>
              <a:off x="998700" y="3027400"/>
              <a:ext cx="188825" cy="14100"/>
            </a:xfrm>
            <a:custGeom>
              <a:avLst/>
              <a:gdLst/>
              <a:ahLst/>
              <a:cxnLst/>
              <a:rect l="l" t="t" r="r" b="b"/>
              <a:pathLst>
                <a:path w="7553" h="564" extrusionOk="0">
                  <a:moveTo>
                    <a:pt x="281" y="0"/>
                  </a:moveTo>
                  <a:cubicBezTo>
                    <a:pt x="130" y="0"/>
                    <a:pt x="0" y="123"/>
                    <a:pt x="0" y="281"/>
                  </a:cubicBezTo>
                  <a:cubicBezTo>
                    <a:pt x="0" y="433"/>
                    <a:pt x="130" y="563"/>
                    <a:pt x="281" y="563"/>
                  </a:cubicBezTo>
                  <a:lnTo>
                    <a:pt x="7272" y="563"/>
                  </a:lnTo>
                  <a:cubicBezTo>
                    <a:pt x="7430" y="563"/>
                    <a:pt x="7553" y="433"/>
                    <a:pt x="7553" y="281"/>
                  </a:cubicBezTo>
                  <a:cubicBezTo>
                    <a:pt x="7553" y="123"/>
                    <a:pt x="7430" y="0"/>
                    <a:pt x="7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9"/>
            <p:cNvSpPr/>
            <p:nvPr/>
          </p:nvSpPr>
          <p:spPr>
            <a:xfrm>
              <a:off x="998700" y="3073050"/>
              <a:ext cx="188825" cy="14100"/>
            </a:xfrm>
            <a:custGeom>
              <a:avLst/>
              <a:gdLst/>
              <a:ahLst/>
              <a:cxnLst/>
              <a:rect l="l" t="t" r="r" b="b"/>
              <a:pathLst>
                <a:path w="7553" h="564" extrusionOk="0">
                  <a:moveTo>
                    <a:pt x="281" y="1"/>
                  </a:moveTo>
                  <a:cubicBezTo>
                    <a:pt x="130" y="1"/>
                    <a:pt x="0" y="131"/>
                    <a:pt x="0" y="281"/>
                  </a:cubicBezTo>
                  <a:cubicBezTo>
                    <a:pt x="0" y="441"/>
                    <a:pt x="130" y="564"/>
                    <a:pt x="281" y="564"/>
                  </a:cubicBezTo>
                  <a:lnTo>
                    <a:pt x="7272" y="564"/>
                  </a:lnTo>
                  <a:cubicBezTo>
                    <a:pt x="7430" y="564"/>
                    <a:pt x="7553" y="441"/>
                    <a:pt x="7553" y="281"/>
                  </a:cubicBezTo>
                  <a:cubicBezTo>
                    <a:pt x="7553" y="131"/>
                    <a:pt x="7430" y="1"/>
                    <a:pt x="7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9"/>
            <p:cNvSpPr/>
            <p:nvPr/>
          </p:nvSpPr>
          <p:spPr>
            <a:xfrm>
              <a:off x="998700" y="3118900"/>
              <a:ext cx="188825" cy="14100"/>
            </a:xfrm>
            <a:custGeom>
              <a:avLst/>
              <a:gdLst/>
              <a:ahLst/>
              <a:cxnLst/>
              <a:rect l="l" t="t" r="r" b="b"/>
              <a:pathLst>
                <a:path w="7553" h="564" extrusionOk="0">
                  <a:moveTo>
                    <a:pt x="281" y="0"/>
                  </a:moveTo>
                  <a:cubicBezTo>
                    <a:pt x="130" y="0"/>
                    <a:pt x="0" y="123"/>
                    <a:pt x="0" y="283"/>
                  </a:cubicBezTo>
                  <a:cubicBezTo>
                    <a:pt x="0" y="433"/>
                    <a:pt x="130" y="563"/>
                    <a:pt x="281" y="563"/>
                  </a:cubicBezTo>
                  <a:lnTo>
                    <a:pt x="7272" y="563"/>
                  </a:lnTo>
                  <a:cubicBezTo>
                    <a:pt x="7430" y="563"/>
                    <a:pt x="7553" y="433"/>
                    <a:pt x="7553" y="283"/>
                  </a:cubicBezTo>
                  <a:cubicBezTo>
                    <a:pt x="7553" y="123"/>
                    <a:pt x="7430" y="0"/>
                    <a:pt x="7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9"/>
            <p:cNvSpPr/>
            <p:nvPr/>
          </p:nvSpPr>
          <p:spPr>
            <a:xfrm>
              <a:off x="1217150" y="3027400"/>
              <a:ext cx="152350" cy="105600"/>
            </a:xfrm>
            <a:custGeom>
              <a:avLst/>
              <a:gdLst/>
              <a:ahLst/>
              <a:cxnLst/>
              <a:rect l="l" t="t" r="r" b="b"/>
              <a:pathLst>
                <a:path w="6094" h="4224" extrusionOk="0">
                  <a:moveTo>
                    <a:pt x="548" y="0"/>
                  </a:moveTo>
                  <a:cubicBezTo>
                    <a:pt x="245" y="0"/>
                    <a:pt x="0" y="244"/>
                    <a:pt x="0" y="548"/>
                  </a:cubicBezTo>
                  <a:lnTo>
                    <a:pt x="0" y="3676"/>
                  </a:lnTo>
                  <a:cubicBezTo>
                    <a:pt x="0" y="3979"/>
                    <a:pt x="245" y="4223"/>
                    <a:pt x="548" y="4223"/>
                  </a:cubicBezTo>
                  <a:lnTo>
                    <a:pt x="5546" y="4223"/>
                  </a:lnTo>
                  <a:cubicBezTo>
                    <a:pt x="5849" y="4223"/>
                    <a:pt x="6094" y="3979"/>
                    <a:pt x="6094" y="3676"/>
                  </a:cubicBezTo>
                  <a:lnTo>
                    <a:pt x="6094" y="548"/>
                  </a:lnTo>
                  <a:cubicBezTo>
                    <a:pt x="6094" y="244"/>
                    <a:pt x="5849" y="0"/>
                    <a:pt x="5546" y="0"/>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9"/>
            <p:cNvSpPr/>
            <p:nvPr/>
          </p:nvSpPr>
          <p:spPr>
            <a:xfrm>
              <a:off x="974875" y="3257175"/>
              <a:ext cx="374225" cy="13775"/>
            </a:xfrm>
            <a:custGeom>
              <a:avLst/>
              <a:gdLst/>
              <a:ahLst/>
              <a:cxnLst/>
              <a:rect l="l" t="t" r="r" b="b"/>
              <a:pathLst>
                <a:path w="14969" h="551" extrusionOk="0">
                  <a:moveTo>
                    <a:pt x="274" y="1"/>
                  </a:moveTo>
                  <a:cubicBezTo>
                    <a:pt x="123" y="1"/>
                    <a:pt x="0" y="124"/>
                    <a:pt x="0" y="275"/>
                  </a:cubicBezTo>
                  <a:cubicBezTo>
                    <a:pt x="0" y="427"/>
                    <a:pt x="123" y="550"/>
                    <a:pt x="274" y="550"/>
                  </a:cubicBezTo>
                  <a:lnTo>
                    <a:pt x="14695" y="550"/>
                  </a:lnTo>
                  <a:cubicBezTo>
                    <a:pt x="14847" y="550"/>
                    <a:pt x="14968" y="427"/>
                    <a:pt x="14968" y="275"/>
                  </a:cubicBezTo>
                  <a:cubicBezTo>
                    <a:pt x="14968" y="124"/>
                    <a:pt x="14847" y="1"/>
                    <a:pt x="14695" y="1"/>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9"/>
            <p:cNvSpPr/>
            <p:nvPr/>
          </p:nvSpPr>
          <p:spPr>
            <a:xfrm>
              <a:off x="974875" y="3284600"/>
              <a:ext cx="374225" cy="13600"/>
            </a:xfrm>
            <a:custGeom>
              <a:avLst/>
              <a:gdLst/>
              <a:ahLst/>
              <a:cxnLst/>
              <a:rect l="l" t="t" r="r" b="b"/>
              <a:pathLst>
                <a:path w="14969" h="544" extrusionOk="0">
                  <a:moveTo>
                    <a:pt x="274" y="1"/>
                  </a:moveTo>
                  <a:cubicBezTo>
                    <a:pt x="123" y="1"/>
                    <a:pt x="0" y="117"/>
                    <a:pt x="0" y="268"/>
                  </a:cubicBezTo>
                  <a:cubicBezTo>
                    <a:pt x="0" y="420"/>
                    <a:pt x="123" y="543"/>
                    <a:pt x="274" y="543"/>
                  </a:cubicBezTo>
                  <a:lnTo>
                    <a:pt x="14695" y="543"/>
                  </a:lnTo>
                  <a:cubicBezTo>
                    <a:pt x="14847" y="543"/>
                    <a:pt x="14968" y="420"/>
                    <a:pt x="14968" y="268"/>
                  </a:cubicBezTo>
                  <a:cubicBezTo>
                    <a:pt x="14968" y="117"/>
                    <a:pt x="14847" y="1"/>
                    <a:pt x="14695" y="1"/>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9"/>
            <p:cNvSpPr/>
            <p:nvPr/>
          </p:nvSpPr>
          <p:spPr>
            <a:xfrm>
              <a:off x="974875" y="3311875"/>
              <a:ext cx="374225" cy="13575"/>
            </a:xfrm>
            <a:custGeom>
              <a:avLst/>
              <a:gdLst/>
              <a:ahLst/>
              <a:cxnLst/>
              <a:rect l="l" t="t" r="r" b="b"/>
              <a:pathLst>
                <a:path w="14969" h="543" extrusionOk="0">
                  <a:moveTo>
                    <a:pt x="274" y="0"/>
                  </a:moveTo>
                  <a:cubicBezTo>
                    <a:pt x="123" y="0"/>
                    <a:pt x="0" y="123"/>
                    <a:pt x="0" y="269"/>
                  </a:cubicBezTo>
                  <a:cubicBezTo>
                    <a:pt x="0" y="419"/>
                    <a:pt x="123" y="542"/>
                    <a:pt x="274" y="542"/>
                  </a:cubicBezTo>
                  <a:lnTo>
                    <a:pt x="14695" y="542"/>
                  </a:lnTo>
                  <a:cubicBezTo>
                    <a:pt x="14847" y="542"/>
                    <a:pt x="14968" y="419"/>
                    <a:pt x="14968" y="269"/>
                  </a:cubicBezTo>
                  <a:cubicBezTo>
                    <a:pt x="14968" y="123"/>
                    <a:pt x="14847" y="0"/>
                    <a:pt x="14695" y="0"/>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9"/>
            <p:cNvSpPr/>
            <p:nvPr/>
          </p:nvSpPr>
          <p:spPr>
            <a:xfrm>
              <a:off x="974875" y="3339150"/>
              <a:ext cx="374225" cy="13550"/>
            </a:xfrm>
            <a:custGeom>
              <a:avLst/>
              <a:gdLst/>
              <a:ahLst/>
              <a:cxnLst/>
              <a:rect l="l" t="t" r="r" b="b"/>
              <a:pathLst>
                <a:path w="14969" h="542" extrusionOk="0">
                  <a:moveTo>
                    <a:pt x="274" y="1"/>
                  </a:moveTo>
                  <a:cubicBezTo>
                    <a:pt x="123" y="1"/>
                    <a:pt x="0" y="122"/>
                    <a:pt x="0" y="275"/>
                  </a:cubicBezTo>
                  <a:cubicBezTo>
                    <a:pt x="0" y="418"/>
                    <a:pt x="123" y="542"/>
                    <a:pt x="274" y="542"/>
                  </a:cubicBezTo>
                  <a:lnTo>
                    <a:pt x="14695" y="542"/>
                  </a:lnTo>
                  <a:cubicBezTo>
                    <a:pt x="14847" y="542"/>
                    <a:pt x="14968" y="418"/>
                    <a:pt x="14968" y="275"/>
                  </a:cubicBezTo>
                  <a:cubicBezTo>
                    <a:pt x="14968" y="122"/>
                    <a:pt x="14847" y="1"/>
                    <a:pt x="14695" y="1"/>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9"/>
            <p:cNvSpPr/>
            <p:nvPr/>
          </p:nvSpPr>
          <p:spPr>
            <a:xfrm>
              <a:off x="1016025" y="3189850"/>
              <a:ext cx="291750" cy="39550"/>
            </a:xfrm>
            <a:custGeom>
              <a:avLst/>
              <a:gdLst/>
              <a:ahLst/>
              <a:cxnLst/>
              <a:rect l="l" t="t" r="r" b="b"/>
              <a:pathLst>
                <a:path w="11670" h="1582" extrusionOk="0">
                  <a:moveTo>
                    <a:pt x="794" y="1"/>
                  </a:moveTo>
                  <a:cubicBezTo>
                    <a:pt x="354" y="1"/>
                    <a:pt x="1" y="354"/>
                    <a:pt x="1" y="788"/>
                  </a:cubicBezTo>
                  <a:cubicBezTo>
                    <a:pt x="1" y="1228"/>
                    <a:pt x="354" y="1581"/>
                    <a:pt x="794" y="1581"/>
                  </a:cubicBezTo>
                  <a:lnTo>
                    <a:pt x="10882" y="1581"/>
                  </a:lnTo>
                  <a:cubicBezTo>
                    <a:pt x="11316" y="1581"/>
                    <a:pt x="11669" y="1228"/>
                    <a:pt x="11669" y="788"/>
                  </a:cubicBezTo>
                  <a:cubicBezTo>
                    <a:pt x="11669" y="354"/>
                    <a:pt x="11316" y="1"/>
                    <a:pt x="10882"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49"/>
          <p:cNvGrpSpPr/>
          <p:nvPr/>
        </p:nvGrpSpPr>
        <p:grpSpPr>
          <a:xfrm>
            <a:off x="788330" y="1944672"/>
            <a:ext cx="1730615" cy="1123334"/>
            <a:chOff x="4992525" y="1047062"/>
            <a:chExt cx="2624530" cy="1703569"/>
          </a:xfrm>
        </p:grpSpPr>
        <p:sp>
          <p:nvSpPr>
            <p:cNvPr id="1281" name="Google Shape;1281;p49"/>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9"/>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9"/>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9"/>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9"/>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9"/>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9"/>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9"/>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9"/>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9"/>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9"/>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9"/>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9"/>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9"/>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9"/>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9"/>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9"/>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9"/>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9"/>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9"/>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9"/>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9"/>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9"/>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9"/>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9"/>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9"/>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9"/>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9"/>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9"/>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9"/>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9"/>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9"/>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9"/>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6" name="Google Shape;1326;p49"/>
          <p:cNvGrpSpPr/>
          <p:nvPr/>
        </p:nvGrpSpPr>
        <p:grpSpPr>
          <a:xfrm>
            <a:off x="2646028" y="2997650"/>
            <a:ext cx="1124134" cy="1349539"/>
            <a:chOff x="1468775" y="2444825"/>
            <a:chExt cx="719400" cy="863650"/>
          </a:xfrm>
        </p:grpSpPr>
        <p:sp>
          <p:nvSpPr>
            <p:cNvPr id="1327" name="Google Shape;1327;p49"/>
            <p:cNvSpPr/>
            <p:nvPr/>
          </p:nvSpPr>
          <p:spPr>
            <a:xfrm>
              <a:off x="1468775" y="2444825"/>
              <a:ext cx="719400" cy="863650"/>
            </a:xfrm>
            <a:custGeom>
              <a:avLst/>
              <a:gdLst/>
              <a:ahLst/>
              <a:cxnLst/>
              <a:rect l="l" t="t" r="r" b="b"/>
              <a:pathLst>
                <a:path w="28776" h="34546" extrusionOk="0">
                  <a:moveTo>
                    <a:pt x="1517" y="1"/>
                  </a:moveTo>
                  <a:cubicBezTo>
                    <a:pt x="680" y="1"/>
                    <a:pt x="1" y="672"/>
                    <a:pt x="1" y="1510"/>
                  </a:cubicBezTo>
                  <a:lnTo>
                    <a:pt x="1" y="33679"/>
                  </a:lnTo>
                  <a:cubicBezTo>
                    <a:pt x="1" y="34155"/>
                    <a:pt x="391" y="34545"/>
                    <a:pt x="867" y="34545"/>
                  </a:cubicBezTo>
                  <a:lnTo>
                    <a:pt x="27916" y="34545"/>
                  </a:lnTo>
                  <a:cubicBezTo>
                    <a:pt x="28393" y="34545"/>
                    <a:pt x="28776" y="34155"/>
                    <a:pt x="28776" y="33679"/>
                  </a:cubicBezTo>
                  <a:lnTo>
                    <a:pt x="28776" y="1510"/>
                  </a:lnTo>
                  <a:cubicBezTo>
                    <a:pt x="28776" y="672"/>
                    <a:pt x="28097" y="1"/>
                    <a:pt x="27267"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9"/>
            <p:cNvSpPr/>
            <p:nvPr/>
          </p:nvSpPr>
          <p:spPr>
            <a:xfrm>
              <a:off x="1498200" y="2444825"/>
              <a:ext cx="660750" cy="838200"/>
            </a:xfrm>
            <a:custGeom>
              <a:avLst/>
              <a:gdLst/>
              <a:ahLst/>
              <a:cxnLst/>
              <a:rect l="l" t="t" r="r" b="b"/>
              <a:pathLst>
                <a:path w="26430" h="33528" extrusionOk="0">
                  <a:moveTo>
                    <a:pt x="1" y="1"/>
                  </a:moveTo>
                  <a:lnTo>
                    <a:pt x="1" y="32828"/>
                  </a:lnTo>
                  <a:cubicBezTo>
                    <a:pt x="1" y="33218"/>
                    <a:pt x="311" y="33528"/>
                    <a:pt x="694" y="33528"/>
                  </a:cubicBezTo>
                  <a:lnTo>
                    <a:pt x="25729" y="33528"/>
                  </a:lnTo>
                  <a:cubicBezTo>
                    <a:pt x="26112" y="33528"/>
                    <a:pt x="26429" y="33218"/>
                    <a:pt x="26429" y="32828"/>
                  </a:cubicBezTo>
                  <a:lnTo>
                    <a:pt x="26429" y="1"/>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9"/>
            <p:cNvSpPr/>
            <p:nvPr/>
          </p:nvSpPr>
          <p:spPr>
            <a:xfrm>
              <a:off x="1468775" y="2444825"/>
              <a:ext cx="719400" cy="72775"/>
            </a:xfrm>
            <a:custGeom>
              <a:avLst/>
              <a:gdLst/>
              <a:ahLst/>
              <a:cxnLst/>
              <a:rect l="l" t="t" r="r" b="b"/>
              <a:pathLst>
                <a:path w="28776" h="2911" extrusionOk="0">
                  <a:moveTo>
                    <a:pt x="1127" y="1"/>
                  </a:moveTo>
                  <a:cubicBezTo>
                    <a:pt x="507" y="1"/>
                    <a:pt x="1" y="498"/>
                    <a:pt x="1" y="1120"/>
                  </a:cubicBezTo>
                  <a:lnTo>
                    <a:pt x="1" y="2911"/>
                  </a:lnTo>
                  <a:lnTo>
                    <a:pt x="28776" y="2911"/>
                  </a:lnTo>
                  <a:lnTo>
                    <a:pt x="28776" y="1120"/>
                  </a:lnTo>
                  <a:cubicBezTo>
                    <a:pt x="28776" y="498"/>
                    <a:pt x="28270" y="1"/>
                    <a:pt x="27650"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9"/>
            <p:cNvSpPr/>
            <p:nvPr/>
          </p:nvSpPr>
          <p:spPr>
            <a:xfrm>
              <a:off x="1497850" y="2742350"/>
              <a:ext cx="661450" cy="313050"/>
            </a:xfrm>
            <a:custGeom>
              <a:avLst/>
              <a:gdLst/>
              <a:ahLst/>
              <a:cxnLst/>
              <a:rect l="l" t="t" r="r" b="b"/>
              <a:pathLst>
                <a:path w="26458" h="12522" extrusionOk="0">
                  <a:moveTo>
                    <a:pt x="1" y="0"/>
                  </a:moveTo>
                  <a:lnTo>
                    <a:pt x="1" y="12522"/>
                  </a:lnTo>
                  <a:lnTo>
                    <a:pt x="26457" y="12522"/>
                  </a:lnTo>
                  <a:lnTo>
                    <a:pt x="26457" y="0"/>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9"/>
            <p:cNvSpPr/>
            <p:nvPr/>
          </p:nvSpPr>
          <p:spPr>
            <a:xfrm>
              <a:off x="1530875" y="2870425"/>
              <a:ext cx="31075" cy="62475"/>
            </a:xfrm>
            <a:custGeom>
              <a:avLst/>
              <a:gdLst/>
              <a:ahLst/>
              <a:cxnLst/>
              <a:rect l="l" t="t" r="r" b="b"/>
              <a:pathLst>
                <a:path w="1243" h="2499" extrusionOk="0">
                  <a:moveTo>
                    <a:pt x="1110" y="1"/>
                  </a:moveTo>
                  <a:cubicBezTo>
                    <a:pt x="1075" y="1"/>
                    <a:pt x="1039" y="15"/>
                    <a:pt x="1012" y="47"/>
                  </a:cubicBezTo>
                  <a:lnTo>
                    <a:pt x="607" y="517"/>
                  </a:lnTo>
                  <a:lnTo>
                    <a:pt x="44" y="1167"/>
                  </a:lnTo>
                  <a:cubicBezTo>
                    <a:pt x="0" y="1210"/>
                    <a:pt x="0" y="1290"/>
                    <a:pt x="44" y="1340"/>
                  </a:cubicBezTo>
                  <a:lnTo>
                    <a:pt x="607" y="1983"/>
                  </a:lnTo>
                  <a:lnTo>
                    <a:pt x="1012" y="2451"/>
                  </a:lnTo>
                  <a:cubicBezTo>
                    <a:pt x="1039" y="2484"/>
                    <a:pt x="1075" y="2498"/>
                    <a:pt x="1110" y="2498"/>
                  </a:cubicBezTo>
                  <a:cubicBezTo>
                    <a:pt x="1177" y="2498"/>
                    <a:pt x="1243" y="2445"/>
                    <a:pt x="1243" y="2364"/>
                  </a:cubicBezTo>
                  <a:lnTo>
                    <a:pt x="1243" y="1253"/>
                  </a:lnTo>
                  <a:lnTo>
                    <a:pt x="1243" y="134"/>
                  </a:lnTo>
                  <a:cubicBezTo>
                    <a:pt x="1243" y="53"/>
                    <a:pt x="1177" y="1"/>
                    <a:pt x="1110"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9"/>
            <p:cNvSpPr/>
            <p:nvPr/>
          </p:nvSpPr>
          <p:spPr>
            <a:xfrm>
              <a:off x="2095000" y="2870425"/>
              <a:ext cx="31275" cy="62475"/>
            </a:xfrm>
            <a:custGeom>
              <a:avLst/>
              <a:gdLst/>
              <a:ahLst/>
              <a:cxnLst/>
              <a:rect l="l" t="t" r="r" b="b"/>
              <a:pathLst>
                <a:path w="1251" h="2499" extrusionOk="0">
                  <a:moveTo>
                    <a:pt x="134" y="1"/>
                  </a:moveTo>
                  <a:cubicBezTo>
                    <a:pt x="67" y="1"/>
                    <a:pt x="1" y="53"/>
                    <a:pt x="1" y="134"/>
                  </a:cubicBezTo>
                  <a:lnTo>
                    <a:pt x="1" y="1253"/>
                  </a:lnTo>
                  <a:lnTo>
                    <a:pt x="1" y="2364"/>
                  </a:lnTo>
                  <a:cubicBezTo>
                    <a:pt x="1" y="2445"/>
                    <a:pt x="67" y="2498"/>
                    <a:pt x="134" y="2498"/>
                  </a:cubicBezTo>
                  <a:cubicBezTo>
                    <a:pt x="169" y="2498"/>
                    <a:pt x="205" y="2484"/>
                    <a:pt x="231" y="2451"/>
                  </a:cubicBezTo>
                  <a:lnTo>
                    <a:pt x="644" y="1983"/>
                  </a:lnTo>
                  <a:lnTo>
                    <a:pt x="1207" y="1340"/>
                  </a:lnTo>
                  <a:cubicBezTo>
                    <a:pt x="1250" y="1290"/>
                    <a:pt x="1250" y="1210"/>
                    <a:pt x="1207" y="1167"/>
                  </a:cubicBezTo>
                  <a:lnTo>
                    <a:pt x="644" y="517"/>
                  </a:lnTo>
                  <a:lnTo>
                    <a:pt x="231" y="47"/>
                  </a:lnTo>
                  <a:cubicBezTo>
                    <a:pt x="205" y="15"/>
                    <a:pt x="169" y="1"/>
                    <a:pt x="134"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9"/>
            <p:cNvSpPr/>
            <p:nvPr/>
          </p:nvSpPr>
          <p:spPr>
            <a:xfrm>
              <a:off x="1592425" y="2788350"/>
              <a:ext cx="135250" cy="162850"/>
            </a:xfrm>
            <a:custGeom>
              <a:avLst/>
              <a:gdLst/>
              <a:ahLst/>
              <a:cxnLst/>
              <a:rect l="l" t="t" r="r" b="b"/>
              <a:pathLst>
                <a:path w="5410" h="6514" extrusionOk="0">
                  <a:moveTo>
                    <a:pt x="571" y="1"/>
                  </a:moveTo>
                  <a:cubicBezTo>
                    <a:pt x="261" y="1"/>
                    <a:pt x="1" y="261"/>
                    <a:pt x="1" y="571"/>
                  </a:cubicBezTo>
                  <a:lnTo>
                    <a:pt x="1" y="5943"/>
                  </a:lnTo>
                  <a:cubicBezTo>
                    <a:pt x="1" y="6262"/>
                    <a:pt x="261" y="6514"/>
                    <a:pt x="571" y="6514"/>
                  </a:cubicBezTo>
                  <a:lnTo>
                    <a:pt x="4839" y="6514"/>
                  </a:lnTo>
                  <a:cubicBezTo>
                    <a:pt x="5150" y="6514"/>
                    <a:pt x="5410" y="6262"/>
                    <a:pt x="5410" y="5943"/>
                  </a:cubicBezTo>
                  <a:lnTo>
                    <a:pt x="5410" y="571"/>
                  </a:lnTo>
                  <a:cubicBezTo>
                    <a:pt x="5410" y="261"/>
                    <a:pt x="5150" y="1"/>
                    <a:pt x="4839"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9"/>
            <p:cNvSpPr/>
            <p:nvPr/>
          </p:nvSpPr>
          <p:spPr>
            <a:xfrm>
              <a:off x="1592425" y="2803100"/>
              <a:ext cx="135250" cy="148100"/>
            </a:xfrm>
            <a:custGeom>
              <a:avLst/>
              <a:gdLst/>
              <a:ahLst/>
              <a:cxnLst/>
              <a:rect l="l" t="t" r="r" b="b"/>
              <a:pathLst>
                <a:path w="5410" h="5924" extrusionOk="0">
                  <a:moveTo>
                    <a:pt x="4547" y="1"/>
                  </a:moveTo>
                  <a:cubicBezTo>
                    <a:pt x="3986" y="1"/>
                    <a:pt x="3722" y="808"/>
                    <a:pt x="3727" y="1281"/>
                  </a:cubicBezTo>
                  <a:cubicBezTo>
                    <a:pt x="3727" y="1447"/>
                    <a:pt x="3727" y="2469"/>
                    <a:pt x="3105" y="2469"/>
                  </a:cubicBezTo>
                  <a:cubicBezTo>
                    <a:pt x="2859" y="2469"/>
                    <a:pt x="2516" y="2309"/>
                    <a:pt x="2037" y="1874"/>
                  </a:cubicBezTo>
                  <a:cubicBezTo>
                    <a:pt x="1813" y="1668"/>
                    <a:pt x="1613" y="1579"/>
                    <a:pt x="1434" y="1579"/>
                  </a:cubicBezTo>
                  <a:cubicBezTo>
                    <a:pt x="279" y="1579"/>
                    <a:pt x="7" y="5285"/>
                    <a:pt x="1" y="5360"/>
                  </a:cubicBezTo>
                  <a:cubicBezTo>
                    <a:pt x="8" y="5672"/>
                    <a:pt x="261" y="5924"/>
                    <a:pt x="571" y="5924"/>
                  </a:cubicBezTo>
                  <a:lnTo>
                    <a:pt x="3077" y="5924"/>
                  </a:lnTo>
                  <a:lnTo>
                    <a:pt x="4954" y="5917"/>
                  </a:lnTo>
                  <a:cubicBezTo>
                    <a:pt x="5186" y="5866"/>
                    <a:pt x="5366" y="5672"/>
                    <a:pt x="5403" y="5440"/>
                  </a:cubicBezTo>
                  <a:lnTo>
                    <a:pt x="5410" y="508"/>
                  </a:lnTo>
                  <a:cubicBezTo>
                    <a:pt x="5069" y="142"/>
                    <a:pt x="4782" y="1"/>
                    <a:pt x="454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9"/>
            <p:cNvSpPr/>
            <p:nvPr/>
          </p:nvSpPr>
          <p:spPr>
            <a:xfrm>
              <a:off x="1760875" y="2788350"/>
              <a:ext cx="135200" cy="162850"/>
            </a:xfrm>
            <a:custGeom>
              <a:avLst/>
              <a:gdLst/>
              <a:ahLst/>
              <a:cxnLst/>
              <a:rect l="l" t="t" r="r" b="b"/>
              <a:pathLst>
                <a:path w="5408" h="6514" extrusionOk="0">
                  <a:moveTo>
                    <a:pt x="571" y="1"/>
                  </a:moveTo>
                  <a:cubicBezTo>
                    <a:pt x="261" y="1"/>
                    <a:pt x="1" y="261"/>
                    <a:pt x="1" y="571"/>
                  </a:cubicBezTo>
                  <a:lnTo>
                    <a:pt x="1" y="5943"/>
                  </a:lnTo>
                  <a:cubicBezTo>
                    <a:pt x="1" y="6262"/>
                    <a:pt x="261" y="6514"/>
                    <a:pt x="571" y="6514"/>
                  </a:cubicBezTo>
                  <a:lnTo>
                    <a:pt x="4838" y="6514"/>
                  </a:lnTo>
                  <a:cubicBezTo>
                    <a:pt x="5148" y="6514"/>
                    <a:pt x="5408" y="6262"/>
                    <a:pt x="5408" y="5943"/>
                  </a:cubicBezTo>
                  <a:lnTo>
                    <a:pt x="5408" y="571"/>
                  </a:lnTo>
                  <a:cubicBezTo>
                    <a:pt x="5408" y="261"/>
                    <a:pt x="5148" y="1"/>
                    <a:pt x="4838"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9"/>
            <p:cNvSpPr/>
            <p:nvPr/>
          </p:nvSpPr>
          <p:spPr>
            <a:xfrm>
              <a:off x="1760875" y="2793050"/>
              <a:ext cx="131450" cy="158150"/>
            </a:xfrm>
            <a:custGeom>
              <a:avLst/>
              <a:gdLst/>
              <a:ahLst/>
              <a:cxnLst/>
              <a:rect l="l" t="t" r="r" b="b"/>
              <a:pathLst>
                <a:path w="5258" h="6326" extrusionOk="0">
                  <a:moveTo>
                    <a:pt x="159" y="0"/>
                  </a:moveTo>
                  <a:cubicBezTo>
                    <a:pt x="65" y="102"/>
                    <a:pt x="1" y="239"/>
                    <a:pt x="1" y="383"/>
                  </a:cubicBezTo>
                  <a:lnTo>
                    <a:pt x="1" y="5755"/>
                  </a:lnTo>
                  <a:cubicBezTo>
                    <a:pt x="1" y="6074"/>
                    <a:pt x="261" y="6326"/>
                    <a:pt x="571" y="6326"/>
                  </a:cubicBezTo>
                  <a:lnTo>
                    <a:pt x="4838" y="6326"/>
                  </a:lnTo>
                  <a:cubicBezTo>
                    <a:pt x="5004" y="6326"/>
                    <a:pt x="5148" y="6255"/>
                    <a:pt x="5257" y="6145"/>
                  </a:cubicBezTo>
                  <a:lnTo>
                    <a:pt x="159"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9"/>
            <p:cNvSpPr/>
            <p:nvPr/>
          </p:nvSpPr>
          <p:spPr>
            <a:xfrm>
              <a:off x="1781975" y="2813625"/>
              <a:ext cx="97525" cy="117550"/>
            </a:xfrm>
            <a:custGeom>
              <a:avLst/>
              <a:gdLst/>
              <a:ahLst/>
              <a:cxnLst/>
              <a:rect l="l" t="t" r="r" b="b"/>
              <a:pathLst>
                <a:path w="3901" h="4702" extrusionOk="0">
                  <a:moveTo>
                    <a:pt x="1" y="0"/>
                  </a:moveTo>
                  <a:lnTo>
                    <a:pt x="3893" y="4702"/>
                  </a:lnTo>
                  <a:lnTo>
                    <a:pt x="3900" y="0"/>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9"/>
            <p:cNvSpPr/>
            <p:nvPr/>
          </p:nvSpPr>
          <p:spPr>
            <a:xfrm>
              <a:off x="1929475" y="2788350"/>
              <a:ext cx="135050" cy="162850"/>
            </a:xfrm>
            <a:custGeom>
              <a:avLst/>
              <a:gdLst/>
              <a:ahLst/>
              <a:cxnLst/>
              <a:rect l="l" t="t" r="r" b="b"/>
              <a:pathLst>
                <a:path w="5402" h="6514" extrusionOk="0">
                  <a:moveTo>
                    <a:pt x="563" y="1"/>
                  </a:moveTo>
                  <a:cubicBezTo>
                    <a:pt x="253" y="1"/>
                    <a:pt x="0" y="261"/>
                    <a:pt x="0" y="571"/>
                  </a:cubicBezTo>
                  <a:lnTo>
                    <a:pt x="0" y="5943"/>
                  </a:lnTo>
                  <a:cubicBezTo>
                    <a:pt x="0" y="6262"/>
                    <a:pt x="253" y="6514"/>
                    <a:pt x="563" y="6514"/>
                  </a:cubicBezTo>
                  <a:lnTo>
                    <a:pt x="4832" y="6514"/>
                  </a:lnTo>
                  <a:cubicBezTo>
                    <a:pt x="5149" y="6514"/>
                    <a:pt x="5402" y="6262"/>
                    <a:pt x="5402" y="5943"/>
                  </a:cubicBezTo>
                  <a:lnTo>
                    <a:pt x="5402" y="571"/>
                  </a:lnTo>
                  <a:cubicBezTo>
                    <a:pt x="5402" y="261"/>
                    <a:pt x="5149" y="1"/>
                    <a:pt x="4832"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9"/>
            <p:cNvSpPr/>
            <p:nvPr/>
          </p:nvSpPr>
          <p:spPr>
            <a:xfrm>
              <a:off x="1948450" y="2855350"/>
              <a:ext cx="74750" cy="75275"/>
            </a:xfrm>
            <a:custGeom>
              <a:avLst/>
              <a:gdLst/>
              <a:ahLst/>
              <a:cxnLst/>
              <a:rect l="l" t="t" r="r" b="b"/>
              <a:pathLst>
                <a:path w="2990" h="3011" extrusionOk="0">
                  <a:moveTo>
                    <a:pt x="1494" y="0"/>
                  </a:moveTo>
                  <a:cubicBezTo>
                    <a:pt x="664" y="0"/>
                    <a:pt x="0" y="680"/>
                    <a:pt x="0" y="1510"/>
                  </a:cubicBezTo>
                  <a:cubicBezTo>
                    <a:pt x="0" y="2340"/>
                    <a:pt x="664" y="3010"/>
                    <a:pt x="1494" y="3010"/>
                  </a:cubicBezTo>
                  <a:cubicBezTo>
                    <a:pt x="2317" y="3010"/>
                    <a:pt x="2990" y="2340"/>
                    <a:pt x="2990" y="1510"/>
                  </a:cubicBezTo>
                  <a:cubicBezTo>
                    <a:pt x="2990" y="680"/>
                    <a:pt x="2317" y="0"/>
                    <a:pt x="1494"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9"/>
            <p:cNvSpPr/>
            <p:nvPr/>
          </p:nvSpPr>
          <p:spPr>
            <a:xfrm>
              <a:off x="1984350" y="2824675"/>
              <a:ext cx="66625" cy="67175"/>
            </a:xfrm>
            <a:custGeom>
              <a:avLst/>
              <a:gdLst/>
              <a:ahLst/>
              <a:cxnLst/>
              <a:rect l="l" t="t" r="r" b="b"/>
              <a:pathLst>
                <a:path w="2665" h="2687" extrusionOk="0">
                  <a:moveTo>
                    <a:pt x="1337" y="0"/>
                  </a:moveTo>
                  <a:cubicBezTo>
                    <a:pt x="594" y="0"/>
                    <a:pt x="1" y="607"/>
                    <a:pt x="1" y="1343"/>
                  </a:cubicBezTo>
                  <a:cubicBezTo>
                    <a:pt x="1" y="2087"/>
                    <a:pt x="594" y="2686"/>
                    <a:pt x="1337" y="2686"/>
                  </a:cubicBezTo>
                  <a:cubicBezTo>
                    <a:pt x="2074" y="2686"/>
                    <a:pt x="2664" y="2087"/>
                    <a:pt x="2664" y="1343"/>
                  </a:cubicBezTo>
                  <a:cubicBezTo>
                    <a:pt x="2664" y="607"/>
                    <a:pt x="2074" y="0"/>
                    <a:pt x="1337" y="0"/>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9"/>
            <p:cNvSpPr/>
            <p:nvPr/>
          </p:nvSpPr>
          <p:spPr>
            <a:xfrm>
              <a:off x="1942850" y="2809125"/>
              <a:ext cx="66800" cy="67175"/>
            </a:xfrm>
            <a:custGeom>
              <a:avLst/>
              <a:gdLst/>
              <a:ahLst/>
              <a:cxnLst/>
              <a:rect l="l" t="t" r="r" b="b"/>
              <a:pathLst>
                <a:path w="2672" h="2687" extrusionOk="0">
                  <a:moveTo>
                    <a:pt x="1335" y="0"/>
                  </a:moveTo>
                  <a:cubicBezTo>
                    <a:pt x="598" y="0"/>
                    <a:pt x="1" y="600"/>
                    <a:pt x="1" y="1343"/>
                  </a:cubicBezTo>
                  <a:cubicBezTo>
                    <a:pt x="1" y="2080"/>
                    <a:pt x="598" y="2686"/>
                    <a:pt x="1335" y="2686"/>
                  </a:cubicBezTo>
                  <a:cubicBezTo>
                    <a:pt x="2072" y="2686"/>
                    <a:pt x="2671" y="2080"/>
                    <a:pt x="2671" y="1343"/>
                  </a:cubicBezTo>
                  <a:cubicBezTo>
                    <a:pt x="2671" y="600"/>
                    <a:pt x="2072" y="0"/>
                    <a:pt x="1335"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9"/>
            <p:cNvSpPr/>
            <p:nvPr/>
          </p:nvSpPr>
          <p:spPr>
            <a:xfrm>
              <a:off x="1533200" y="2560725"/>
              <a:ext cx="590550" cy="67175"/>
            </a:xfrm>
            <a:custGeom>
              <a:avLst/>
              <a:gdLst/>
              <a:ahLst/>
              <a:cxnLst/>
              <a:rect l="l" t="t" r="r" b="b"/>
              <a:pathLst>
                <a:path w="23622" h="2687" extrusionOk="0">
                  <a:moveTo>
                    <a:pt x="1344" y="1"/>
                  </a:moveTo>
                  <a:cubicBezTo>
                    <a:pt x="600" y="1"/>
                    <a:pt x="1" y="607"/>
                    <a:pt x="1" y="1344"/>
                  </a:cubicBezTo>
                  <a:cubicBezTo>
                    <a:pt x="1" y="2087"/>
                    <a:pt x="600" y="2687"/>
                    <a:pt x="1344" y="2687"/>
                  </a:cubicBezTo>
                  <a:lnTo>
                    <a:pt x="22286" y="2687"/>
                  </a:lnTo>
                  <a:cubicBezTo>
                    <a:pt x="23022" y="2687"/>
                    <a:pt x="23622" y="2087"/>
                    <a:pt x="23622" y="1344"/>
                  </a:cubicBezTo>
                  <a:cubicBezTo>
                    <a:pt x="23622" y="607"/>
                    <a:pt x="23022" y="1"/>
                    <a:pt x="22286"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9"/>
            <p:cNvSpPr/>
            <p:nvPr/>
          </p:nvSpPr>
          <p:spPr>
            <a:xfrm>
              <a:off x="1700575" y="2583825"/>
              <a:ext cx="385625" cy="21175"/>
            </a:xfrm>
            <a:custGeom>
              <a:avLst/>
              <a:gdLst/>
              <a:ahLst/>
              <a:cxnLst/>
              <a:rect l="l" t="t" r="r" b="b"/>
              <a:pathLst>
                <a:path w="15425" h="847" extrusionOk="0">
                  <a:moveTo>
                    <a:pt x="427" y="0"/>
                  </a:moveTo>
                  <a:cubicBezTo>
                    <a:pt x="188" y="0"/>
                    <a:pt x="0" y="189"/>
                    <a:pt x="0" y="420"/>
                  </a:cubicBezTo>
                  <a:cubicBezTo>
                    <a:pt x="0" y="657"/>
                    <a:pt x="188" y="846"/>
                    <a:pt x="427" y="846"/>
                  </a:cubicBezTo>
                  <a:lnTo>
                    <a:pt x="14998" y="846"/>
                  </a:lnTo>
                  <a:cubicBezTo>
                    <a:pt x="15237" y="846"/>
                    <a:pt x="15424" y="657"/>
                    <a:pt x="15424" y="420"/>
                  </a:cubicBezTo>
                  <a:cubicBezTo>
                    <a:pt x="15424" y="189"/>
                    <a:pt x="15237" y="0"/>
                    <a:pt x="149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9"/>
            <p:cNvSpPr/>
            <p:nvPr/>
          </p:nvSpPr>
          <p:spPr>
            <a:xfrm>
              <a:off x="1570775" y="2583825"/>
              <a:ext cx="106900" cy="21175"/>
            </a:xfrm>
            <a:custGeom>
              <a:avLst/>
              <a:gdLst/>
              <a:ahLst/>
              <a:cxnLst/>
              <a:rect l="l" t="t" r="r" b="b"/>
              <a:pathLst>
                <a:path w="4276" h="847" extrusionOk="0">
                  <a:moveTo>
                    <a:pt x="427" y="0"/>
                  </a:moveTo>
                  <a:cubicBezTo>
                    <a:pt x="188" y="0"/>
                    <a:pt x="0" y="189"/>
                    <a:pt x="0" y="420"/>
                  </a:cubicBezTo>
                  <a:cubicBezTo>
                    <a:pt x="0" y="657"/>
                    <a:pt x="188" y="846"/>
                    <a:pt x="427" y="846"/>
                  </a:cubicBezTo>
                  <a:lnTo>
                    <a:pt x="3849" y="846"/>
                  </a:lnTo>
                  <a:cubicBezTo>
                    <a:pt x="4087" y="846"/>
                    <a:pt x="4276" y="657"/>
                    <a:pt x="4276" y="420"/>
                  </a:cubicBezTo>
                  <a:cubicBezTo>
                    <a:pt x="4276" y="189"/>
                    <a:pt x="4087" y="0"/>
                    <a:pt x="3849"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9"/>
            <p:cNvSpPr/>
            <p:nvPr/>
          </p:nvSpPr>
          <p:spPr>
            <a:xfrm>
              <a:off x="1592425" y="2983150"/>
              <a:ext cx="134700" cy="14450"/>
            </a:xfrm>
            <a:custGeom>
              <a:avLst/>
              <a:gdLst/>
              <a:ahLst/>
              <a:cxnLst/>
              <a:rect l="l" t="t" r="r" b="b"/>
              <a:pathLst>
                <a:path w="5388" h="578" extrusionOk="0">
                  <a:moveTo>
                    <a:pt x="290" y="1"/>
                  </a:moveTo>
                  <a:cubicBezTo>
                    <a:pt x="131" y="1"/>
                    <a:pt x="1" y="131"/>
                    <a:pt x="1" y="290"/>
                  </a:cubicBezTo>
                  <a:cubicBezTo>
                    <a:pt x="1" y="448"/>
                    <a:pt x="131" y="578"/>
                    <a:pt x="290" y="578"/>
                  </a:cubicBezTo>
                  <a:lnTo>
                    <a:pt x="5099" y="578"/>
                  </a:lnTo>
                  <a:cubicBezTo>
                    <a:pt x="5257" y="578"/>
                    <a:pt x="5387" y="448"/>
                    <a:pt x="5387" y="290"/>
                  </a:cubicBezTo>
                  <a:cubicBezTo>
                    <a:pt x="5387" y="131"/>
                    <a:pt x="5257" y="1"/>
                    <a:pt x="5099"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9"/>
            <p:cNvSpPr/>
            <p:nvPr/>
          </p:nvSpPr>
          <p:spPr>
            <a:xfrm>
              <a:off x="1758900" y="2983150"/>
              <a:ext cx="134675" cy="14450"/>
            </a:xfrm>
            <a:custGeom>
              <a:avLst/>
              <a:gdLst/>
              <a:ahLst/>
              <a:cxnLst/>
              <a:rect l="l" t="t" r="r" b="b"/>
              <a:pathLst>
                <a:path w="5387" h="578" extrusionOk="0">
                  <a:moveTo>
                    <a:pt x="288" y="1"/>
                  </a:moveTo>
                  <a:cubicBezTo>
                    <a:pt x="130" y="1"/>
                    <a:pt x="0" y="131"/>
                    <a:pt x="0" y="290"/>
                  </a:cubicBezTo>
                  <a:cubicBezTo>
                    <a:pt x="0" y="448"/>
                    <a:pt x="130" y="578"/>
                    <a:pt x="288" y="578"/>
                  </a:cubicBezTo>
                  <a:lnTo>
                    <a:pt x="5106" y="578"/>
                  </a:lnTo>
                  <a:cubicBezTo>
                    <a:pt x="5263" y="578"/>
                    <a:pt x="5386" y="448"/>
                    <a:pt x="5386" y="290"/>
                  </a:cubicBezTo>
                  <a:cubicBezTo>
                    <a:pt x="5386" y="131"/>
                    <a:pt x="5263" y="1"/>
                    <a:pt x="5106"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9"/>
            <p:cNvSpPr/>
            <p:nvPr/>
          </p:nvSpPr>
          <p:spPr>
            <a:xfrm>
              <a:off x="1929850" y="2983150"/>
              <a:ext cx="134675" cy="14450"/>
            </a:xfrm>
            <a:custGeom>
              <a:avLst/>
              <a:gdLst/>
              <a:ahLst/>
              <a:cxnLst/>
              <a:rect l="l" t="t" r="r" b="b"/>
              <a:pathLst>
                <a:path w="5387" h="578" extrusionOk="0">
                  <a:moveTo>
                    <a:pt x="288" y="1"/>
                  </a:moveTo>
                  <a:cubicBezTo>
                    <a:pt x="131" y="1"/>
                    <a:pt x="1" y="131"/>
                    <a:pt x="1" y="290"/>
                  </a:cubicBezTo>
                  <a:cubicBezTo>
                    <a:pt x="1" y="448"/>
                    <a:pt x="131" y="578"/>
                    <a:pt x="288" y="578"/>
                  </a:cubicBezTo>
                  <a:lnTo>
                    <a:pt x="5097" y="578"/>
                  </a:lnTo>
                  <a:cubicBezTo>
                    <a:pt x="5257" y="578"/>
                    <a:pt x="5387" y="448"/>
                    <a:pt x="5387" y="290"/>
                  </a:cubicBezTo>
                  <a:cubicBezTo>
                    <a:pt x="5387" y="131"/>
                    <a:pt x="5257" y="1"/>
                    <a:pt x="50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9"/>
            <p:cNvSpPr/>
            <p:nvPr/>
          </p:nvSpPr>
          <p:spPr>
            <a:xfrm>
              <a:off x="1592425" y="3012225"/>
              <a:ext cx="134700" cy="14450"/>
            </a:xfrm>
            <a:custGeom>
              <a:avLst/>
              <a:gdLst/>
              <a:ahLst/>
              <a:cxnLst/>
              <a:rect l="l" t="t" r="r" b="b"/>
              <a:pathLst>
                <a:path w="5388" h="578" extrusionOk="0">
                  <a:moveTo>
                    <a:pt x="290" y="0"/>
                  </a:moveTo>
                  <a:cubicBezTo>
                    <a:pt x="131" y="0"/>
                    <a:pt x="1" y="130"/>
                    <a:pt x="1" y="288"/>
                  </a:cubicBezTo>
                  <a:cubicBezTo>
                    <a:pt x="1" y="448"/>
                    <a:pt x="131" y="578"/>
                    <a:pt x="290" y="578"/>
                  </a:cubicBezTo>
                  <a:lnTo>
                    <a:pt x="5099" y="578"/>
                  </a:lnTo>
                  <a:cubicBezTo>
                    <a:pt x="5257" y="578"/>
                    <a:pt x="5387" y="448"/>
                    <a:pt x="5387" y="288"/>
                  </a:cubicBezTo>
                  <a:cubicBezTo>
                    <a:pt x="5387" y="130"/>
                    <a:pt x="5257" y="0"/>
                    <a:pt x="5099"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9"/>
            <p:cNvSpPr/>
            <p:nvPr/>
          </p:nvSpPr>
          <p:spPr>
            <a:xfrm>
              <a:off x="1758900" y="3012225"/>
              <a:ext cx="134675" cy="14450"/>
            </a:xfrm>
            <a:custGeom>
              <a:avLst/>
              <a:gdLst/>
              <a:ahLst/>
              <a:cxnLst/>
              <a:rect l="l" t="t" r="r" b="b"/>
              <a:pathLst>
                <a:path w="5387" h="578" extrusionOk="0">
                  <a:moveTo>
                    <a:pt x="288" y="0"/>
                  </a:moveTo>
                  <a:cubicBezTo>
                    <a:pt x="130" y="0"/>
                    <a:pt x="0" y="130"/>
                    <a:pt x="0" y="288"/>
                  </a:cubicBezTo>
                  <a:cubicBezTo>
                    <a:pt x="0" y="448"/>
                    <a:pt x="130" y="578"/>
                    <a:pt x="288" y="578"/>
                  </a:cubicBezTo>
                  <a:lnTo>
                    <a:pt x="5106" y="578"/>
                  </a:lnTo>
                  <a:cubicBezTo>
                    <a:pt x="5263" y="578"/>
                    <a:pt x="5386" y="448"/>
                    <a:pt x="5386" y="288"/>
                  </a:cubicBezTo>
                  <a:cubicBezTo>
                    <a:pt x="5386" y="130"/>
                    <a:pt x="5263" y="0"/>
                    <a:pt x="510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9"/>
            <p:cNvSpPr/>
            <p:nvPr/>
          </p:nvSpPr>
          <p:spPr>
            <a:xfrm>
              <a:off x="1929850" y="3012225"/>
              <a:ext cx="134675" cy="14450"/>
            </a:xfrm>
            <a:custGeom>
              <a:avLst/>
              <a:gdLst/>
              <a:ahLst/>
              <a:cxnLst/>
              <a:rect l="l" t="t" r="r" b="b"/>
              <a:pathLst>
                <a:path w="5387" h="578" extrusionOk="0">
                  <a:moveTo>
                    <a:pt x="288" y="0"/>
                  </a:moveTo>
                  <a:cubicBezTo>
                    <a:pt x="131" y="0"/>
                    <a:pt x="1" y="130"/>
                    <a:pt x="1" y="288"/>
                  </a:cubicBezTo>
                  <a:cubicBezTo>
                    <a:pt x="1" y="448"/>
                    <a:pt x="131" y="578"/>
                    <a:pt x="288" y="578"/>
                  </a:cubicBezTo>
                  <a:lnTo>
                    <a:pt x="5097" y="578"/>
                  </a:lnTo>
                  <a:cubicBezTo>
                    <a:pt x="5257" y="578"/>
                    <a:pt x="5387" y="448"/>
                    <a:pt x="5387" y="288"/>
                  </a:cubicBezTo>
                  <a:cubicBezTo>
                    <a:pt x="5387" y="130"/>
                    <a:pt x="5257" y="0"/>
                    <a:pt x="5097"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9"/>
            <p:cNvSpPr/>
            <p:nvPr/>
          </p:nvSpPr>
          <p:spPr>
            <a:xfrm>
              <a:off x="1529600" y="2462500"/>
              <a:ext cx="38675" cy="38850"/>
            </a:xfrm>
            <a:custGeom>
              <a:avLst/>
              <a:gdLst/>
              <a:ahLst/>
              <a:cxnLst/>
              <a:rect l="l" t="t" r="r" b="b"/>
              <a:pathLst>
                <a:path w="1547" h="1554" extrusionOk="0">
                  <a:moveTo>
                    <a:pt x="774" y="1"/>
                  </a:moveTo>
                  <a:cubicBezTo>
                    <a:pt x="348" y="1"/>
                    <a:pt x="1" y="348"/>
                    <a:pt x="1" y="774"/>
                  </a:cubicBezTo>
                  <a:cubicBezTo>
                    <a:pt x="1" y="1207"/>
                    <a:pt x="348" y="1554"/>
                    <a:pt x="774" y="1554"/>
                  </a:cubicBezTo>
                  <a:cubicBezTo>
                    <a:pt x="1200" y="1554"/>
                    <a:pt x="1547" y="1207"/>
                    <a:pt x="1547" y="774"/>
                  </a:cubicBezTo>
                  <a:cubicBezTo>
                    <a:pt x="1547" y="348"/>
                    <a:pt x="1200" y="1"/>
                    <a:pt x="774"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9"/>
            <p:cNvSpPr/>
            <p:nvPr/>
          </p:nvSpPr>
          <p:spPr>
            <a:xfrm>
              <a:off x="1597125" y="2462500"/>
              <a:ext cx="38825" cy="38850"/>
            </a:xfrm>
            <a:custGeom>
              <a:avLst/>
              <a:gdLst/>
              <a:ahLst/>
              <a:cxnLst/>
              <a:rect l="l" t="t" r="r" b="b"/>
              <a:pathLst>
                <a:path w="1553" h="1554" extrusionOk="0">
                  <a:moveTo>
                    <a:pt x="773" y="1"/>
                  </a:moveTo>
                  <a:cubicBezTo>
                    <a:pt x="347" y="1"/>
                    <a:pt x="0" y="348"/>
                    <a:pt x="0" y="774"/>
                  </a:cubicBezTo>
                  <a:cubicBezTo>
                    <a:pt x="0" y="1207"/>
                    <a:pt x="347" y="1554"/>
                    <a:pt x="773" y="1554"/>
                  </a:cubicBezTo>
                  <a:cubicBezTo>
                    <a:pt x="1206" y="1554"/>
                    <a:pt x="1553" y="1207"/>
                    <a:pt x="1553" y="774"/>
                  </a:cubicBezTo>
                  <a:cubicBezTo>
                    <a:pt x="1553" y="348"/>
                    <a:pt x="1206" y="1"/>
                    <a:pt x="77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9"/>
            <p:cNvSpPr/>
            <p:nvPr/>
          </p:nvSpPr>
          <p:spPr>
            <a:xfrm>
              <a:off x="1664650" y="2462500"/>
              <a:ext cx="38850" cy="38850"/>
            </a:xfrm>
            <a:custGeom>
              <a:avLst/>
              <a:gdLst/>
              <a:ahLst/>
              <a:cxnLst/>
              <a:rect l="l" t="t" r="r" b="b"/>
              <a:pathLst>
                <a:path w="1554" h="1554" extrusionOk="0">
                  <a:moveTo>
                    <a:pt x="781" y="1"/>
                  </a:moveTo>
                  <a:cubicBezTo>
                    <a:pt x="347" y="1"/>
                    <a:pt x="1" y="348"/>
                    <a:pt x="1" y="774"/>
                  </a:cubicBezTo>
                  <a:cubicBezTo>
                    <a:pt x="1" y="1207"/>
                    <a:pt x="347" y="1554"/>
                    <a:pt x="781" y="1554"/>
                  </a:cubicBezTo>
                  <a:cubicBezTo>
                    <a:pt x="1207" y="1554"/>
                    <a:pt x="1554" y="1207"/>
                    <a:pt x="1554" y="774"/>
                  </a:cubicBezTo>
                  <a:cubicBezTo>
                    <a:pt x="1554" y="348"/>
                    <a:pt x="1207" y="1"/>
                    <a:pt x="781"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9"/>
            <p:cNvSpPr/>
            <p:nvPr/>
          </p:nvSpPr>
          <p:spPr>
            <a:xfrm>
              <a:off x="1564450" y="3164550"/>
              <a:ext cx="112675" cy="54575"/>
            </a:xfrm>
            <a:custGeom>
              <a:avLst/>
              <a:gdLst/>
              <a:ahLst/>
              <a:cxnLst/>
              <a:rect l="l" t="t" r="r" b="b"/>
              <a:pathLst>
                <a:path w="4507" h="2183" extrusionOk="0">
                  <a:moveTo>
                    <a:pt x="434" y="1"/>
                  </a:moveTo>
                  <a:cubicBezTo>
                    <a:pt x="196" y="1"/>
                    <a:pt x="0" y="197"/>
                    <a:pt x="0" y="434"/>
                  </a:cubicBezTo>
                  <a:lnTo>
                    <a:pt x="0" y="1749"/>
                  </a:lnTo>
                  <a:cubicBezTo>
                    <a:pt x="0" y="1987"/>
                    <a:pt x="196" y="2183"/>
                    <a:pt x="434"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9"/>
            <p:cNvSpPr/>
            <p:nvPr/>
          </p:nvSpPr>
          <p:spPr>
            <a:xfrm>
              <a:off x="1564825" y="3134050"/>
              <a:ext cx="112125" cy="14275"/>
            </a:xfrm>
            <a:custGeom>
              <a:avLst/>
              <a:gdLst/>
              <a:ahLst/>
              <a:cxnLst/>
              <a:rect l="l" t="t" r="r" b="b"/>
              <a:pathLst>
                <a:path w="4485" h="571" extrusionOk="0">
                  <a:moveTo>
                    <a:pt x="282" y="1"/>
                  </a:moveTo>
                  <a:cubicBezTo>
                    <a:pt x="122" y="1"/>
                    <a:pt x="1" y="124"/>
                    <a:pt x="1" y="283"/>
                  </a:cubicBezTo>
                  <a:cubicBezTo>
                    <a:pt x="1" y="441"/>
                    <a:pt x="122" y="571"/>
                    <a:pt x="282" y="571"/>
                  </a:cubicBezTo>
                  <a:lnTo>
                    <a:pt x="4195" y="571"/>
                  </a:lnTo>
                  <a:cubicBezTo>
                    <a:pt x="4354" y="571"/>
                    <a:pt x="4484" y="441"/>
                    <a:pt x="4484" y="283"/>
                  </a:cubicBezTo>
                  <a:cubicBezTo>
                    <a:pt x="4484" y="124"/>
                    <a:pt x="4354" y="1"/>
                    <a:pt x="4195"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9"/>
            <p:cNvSpPr/>
            <p:nvPr/>
          </p:nvSpPr>
          <p:spPr>
            <a:xfrm>
              <a:off x="1702925" y="3164550"/>
              <a:ext cx="112650" cy="54575"/>
            </a:xfrm>
            <a:custGeom>
              <a:avLst/>
              <a:gdLst/>
              <a:ahLst/>
              <a:cxnLst/>
              <a:rect l="l" t="t" r="r" b="b"/>
              <a:pathLst>
                <a:path w="4506" h="2183" extrusionOk="0">
                  <a:moveTo>
                    <a:pt x="433" y="1"/>
                  </a:moveTo>
                  <a:cubicBezTo>
                    <a:pt x="196" y="1"/>
                    <a:pt x="0" y="197"/>
                    <a:pt x="0" y="434"/>
                  </a:cubicBezTo>
                  <a:lnTo>
                    <a:pt x="0" y="1749"/>
                  </a:lnTo>
                  <a:cubicBezTo>
                    <a:pt x="0" y="1987"/>
                    <a:pt x="196" y="2183"/>
                    <a:pt x="433"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9"/>
            <p:cNvSpPr/>
            <p:nvPr/>
          </p:nvSpPr>
          <p:spPr>
            <a:xfrm>
              <a:off x="1703250" y="3134050"/>
              <a:ext cx="112175" cy="14275"/>
            </a:xfrm>
            <a:custGeom>
              <a:avLst/>
              <a:gdLst/>
              <a:ahLst/>
              <a:cxnLst/>
              <a:rect l="l" t="t" r="r" b="b"/>
              <a:pathLst>
                <a:path w="4487" h="571" extrusionOk="0">
                  <a:moveTo>
                    <a:pt x="283" y="1"/>
                  </a:moveTo>
                  <a:cubicBezTo>
                    <a:pt x="124" y="1"/>
                    <a:pt x="1" y="124"/>
                    <a:pt x="1" y="283"/>
                  </a:cubicBezTo>
                  <a:cubicBezTo>
                    <a:pt x="1" y="441"/>
                    <a:pt x="124" y="571"/>
                    <a:pt x="283" y="571"/>
                  </a:cubicBezTo>
                  <a:lnTo>
                    <a:pt x="4197" y="571"/>
                  </a:lnTo>
                  <a:cubicBezTo>
                    <a:pt x="4356" y="571"/>
                    <a:pt x="4486" y="441"/>
                    <a:pt x="4486" y="283"/>
                  </a:cubicBezTo>
                  <a:cubicBezTo>
                    <a:pt x="4486" y="124"/>
                    <a:pt x="4356" y="1"/>
                    <a:pt x="41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9"/>
            <p:cNvSpPr/>
            <p:nvPr/>
          </p:nvSpPr>
          <p:spPr>
            <a:xfrm>
              <a:off x="1841375" y="3164550"/>
              <a:ext cx="112675" cy="54575"/>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7" y="1987"/>
                    <a:pt x="4507" y="1749"/>
                  </a:cubicBezTo>
                  <a:lnTo>
                    <a:pt x="4507" y="434"/>
                  </a:lnTo>
                  <a:cubicBezTo>
                    <a:pt x="4507"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9"/>
            <p:cNvSpPr/>
            <p:nvPr/>
          </p:nvSpPr>
          <p:spPr>
            <a:xfrm>
              <a:off x="1841550" y="3134050"/>
              <a:ext cx="112325" cy="14275"/>
            </a:xfrm>
            <a:custGeom>
              <a:avLst/>
              <a:gdLst/>
              <a:ahLst/>
              <a:cxnLst/>
              <a:rect l="l" t="t" r="r" b="b"/>
              <a:pathLst>
                <a:path w="4493" h="571" extrusionOk="0">
                  <a:moveTo>
                    <a:pt x="290" y="1"/>
                  </a:moveTo>
                  <a:cubicBezTo>
                    <a:pt x="131" y="1"/>
                    <a:pt x="1" y="124"/>
                    <a:pt x="1" y="283"/>
                  </a:cubicBezTo>
                  <a:cubicBezTo>
                    <a:pt x="1" y="441"/>
                    <a:pt x="131"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9"/>
            <p:cNvSpPr/>
            <p:nvPr/>
          </p:nvSpPr>
          <p:spPr>
            <a:xfrm>
              <a:off x="1979850" y="3164550"/>
              <a:ext cx="112675" cy="54575"/>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6" y="1987"/>
                    <a:pt x="4506" y="1749"/>
                  </a:cubicBezTo>
                  <a:lnTo>
                    <a:pt x="4506" y="434"/>
                  </a:lnTo>
                  <a:cubicBezTo>
                    <a:pt x="4506"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9"/>
            <p:cNvSpPr/>
            <p:nvPr/>
          </p:nvSpPr>
          <p:spPr>
            <a:xfrm>
              <a:off x="1980025" y="3134050"/>
              <a:ext cx="112325" cy="14275"/>
            </a:xfrm>
            <a:custGeom>
              <a:avLst/>
              <a:gdLst/>
              <a:ahLst/>
              <a:cxnLst/>
              <a:rect l="l" t="t" r="r" b="b"/>
              <a:pathLst>
                <a:path w="4493" h="571" extrusionOk="0">
                  <a:moveTo>
                    <a:pt x="290" y="1"/>
                  </a:moveTo>
                  <a:cubicBezTo>
                    <a:pt x="130" y="1"/>
                    <a:pt x="1" y="124"/>
                    <a:pt x="1" y="283"/>
                  </a:cubicBezTo>
                  <a:cubicBezTo>
                    <a:pt x="1" y="441"/>
                    <a:pt x="130"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2" name="Google Shape;1362;p49"/>
          <p:cNvGrpSpPr/>
          <p:nvPr/>
        </p:nvGrpSpPr>
        <p:grpSpPr>
          <a:xfrm>
            <a:off x="2134165" y="1499561"/>
            <a:ext cx="420796" cy="371887"/>
            <a:chOff x="-3137650" y="2787000"/>
            <a:chExt cx="291450" cy="257575"/>
          </a:xfrm>
        </p:grpSpPr>
        <p:sp>
          <p:nvSpPr>
            <p:cNvPr id="1363" name="Google Shape;1363;p49"/>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9"/>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9"/>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9"/>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9"/>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9"/>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9"/>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9"/>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0" name="Google Shape;1380;p49"/>
          <p:cNvGrpSpPr/>
          <p:nvPr/>
        </p:nvGrpSpPr>
        <p:grpSpPr>
          <a:xfrm>
            <a:off x="2834848" y="853480"/>
            <a:ext cx="420796" cy="421914"/>
            <a:chOff x="-1333200" y="2770450"/>
            <a:chExt cx="291450" cy="292225"/>
          </a:xfrm>
        </p:grpSpPr>
        <p:sp>
          <p:nvSpPr>
            <p:cNvPr id="1381" name="Google Shape;1381;p49"/>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9"/>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49"/>
          <p:cNvGrpSpPr/>
          <p:nvPr/>
        </p:nvGrpSpPr>
        <p:grpSpPr>
          <a:xfrm>
            <a:off x="2673359" y="2323455"/>
            <a:ext cx="371887" cy="423069"/>
            <a:chOff x="-1684475" y="2049000"/>
            <a:chExt cx="257575" cy="293025"/>
          </a:xfrm>
        </p:grpSpPr>
        <p:sp>
          <p:nvSpPr>
            <p:cNvPr id="1384" name="Google Shape;1384;p49"/>
            <p:cNvSpPr/>
            <p:nvPr/>
          </p:nvSpPr>
          <p:spPr>
            <a:xfrm>
              <a:off x="-1684475" y="2049000"/>
              <a:ext cx="257575" cy="293025"/>
            </a:xfrm>
            <a:custGeom>
              <a:avLst/>
              <a:gdLst/>
              <a:ahLst/>
              <a:cxnLst/>
              <a:rect l="l" t="t" r="r" b="b"/>
              <a:pathLst>
                <a:path w="10303" h="11721" extrusionOk="0">
                  <a:moveTo>
                    <a:pt x="1355" y="693"/>
                  </a:moveTo>
                  <a:lnTo>
                    <a:pt x="1355" y="1387"/>
                  </a:lnTo>
                  <a:lnTo>
                    <a:pt x="694" y="1387"/>
                  </a:lnTo>
                  <a:lnTo>
                    <a:pt x="694" y="693"/>
                  </a:lnTo>
                  <a:close/>
                  <a:moveTo>
                    <a:pt x="9546" y="693"/>
                  </a:moveTo>
                  <a:lnTo>
                    <a:pt x="9546" y="1387"/>
                  </a:lnTo>
                  <a:lnTo>
                    <a:pt x="8885" y="1387"/>
                  </a:lnTo>
                  <a:lnTo>
                    <a:pt x="8885" y="693"/>
                  </a:lnTo>
                  <a:close/>
                  <a:moveTo>
                    <a:pt x="8223" y="1387"/>
                  </a:moveTo>
                  <a:lnTo>
                    <a:pt x="8223" y="1733"/>
                  </a:lnTo>
                  <a:cubicBezTo>
                    <a:pt x="8223" y="1922"/>
                    <a:pt x="8381" y="2080"/>
                    <a:pt x="8570" y="2080"/>
                  </a:cubicBezTo>
                  <a:lnTo>
                    <a:pt x="8916" y="2080"/>
                  </a:lnTo>
                  <a:lnTo>
                    <a:pt x="8916" y="9641"/>
                  </a:lnTo>
                  <a:lnTo>
                    <a:pt x="8538" y="9641"/>
                  </a:lnTo>
                  <a:cubicBezTo>
                    <a:pt x="8349" y="9641"/>
                    <a:pt x="8192" y="9798"/>
                    <a:pt x="8192" y="9987"/>
                  </a:cubicBezTo>
                  <a:lnTo>
                    <a:pt x="8192" y="10365"/>
                  </a:lnTo>
                  <a:lnTo>
                    <a:pt x="2080" y="10365"/>
                  </a:lnTo>
                  <a:lnTo>
                    <a:pt x="2080" y="9987"/>
                  </a:lnTo>
                  <a:cubicBezTo>
                    <a:pt x="2080" y="9798"/>
                    <a:pt x="1922" y="9641"/>
                    <a:pt x="1733" y="9641"/>
                  </a:cubicBezTo>
                  <a:lnTo>
                    <a:pt x="1355" y="9641"/>
                  </a:lnTo>
                  <a:lnTo>
                    <a:pt x="1355" y="2080"/>
                  </a:lnTo>
                  <a:lnTo>
                    <a:pt x="1733" y="2080"/>
                  </a:lnTo>
                  <a:cubicBezTo>
                    <a:pt x="1922" y="2080"/>
                    <a:pt x="2080" y="1922"/>
                    <a:pt x="2080" y="1733"/>
                  </a:cubicBezTo>
                  <a:lnTo>
                    <a:pt x="2080" y="1387"/>
                  </a:lnTo>
                  <a:close/>
                  <a:moveTo>
                    <a:pt x="1355" y="10365"/>
                  </a:moveTo>
                  <a:lnTo>
                    <a:pt x="1355" y="11027"/>
                  </a:lnTo>
                  <a:lnTo>
                    <a:pt x="694" y="11027"/>
                  </a:lnTo>
                  <a:lnTo>
                    <a:pt x="694" y="10365"/>
                  </a:lnTo>
                  <a:close/>
                  <a:moveTo>
                    <a:pt x="9609" y="10365"/>
                  </a:moveTo>
                  <a:lnTo>
                    <a:pt x="9609" y="11027"/>
                  </a:lnTo>
                  <a:lnTo>
                    <a:pt x="8916" y="11027"/>
                  </a:lnTo>
                  <a:lnTo>
                    <a:pt x="8916" y="10365"/>
                  </a:lnTo>
                  <a:close/>
                  <a:moveTo>
                    <a:pt x="347" y="0"/>
                  </a:moveTo>
                  <a:cubicBezTo>
                    <a:pt x="158" y="0"/>
                    <a:pt x="0" y="158"/>
                    <a:pt x="0" y="347"/>
                  </a:cubicBezTo>
                  <a:lnTo>
                    <a:pt x="0" y="1733"/>
                  </a:lnTo>
                  <a:cubicBezTo>
                    <a:pt x="0" y="1922"/>
                    <a:pt x="158" y="2080"/>
                    <a:pt x="347" y="2080"/>
                  </a:cubicBezTo>
                  <a:lnTo>
                    <a:pt x="694" y="2080"/>
                  </a:lnTo>
                  <a:lnTo>
                    <a:pt x="694" y="9641"/>
                  </a:lnTo>
                  <a:lnTo>
                    <a:pt x="347" y="9641"/>
                  </a:lnTo>
                  <a:cubicBezTo>
                    <a:pt x="158" y="9641"/>
                    <a:pt x="0" y="9798"/>
                    <a:pt x="0" y="9987"/>
                  </a:cubicBezTo>
                  <a:lnTo>
                    <a:pt x="0" y="11374"/>
                  </a:lnTo>
                  <a:cubicBezTo>
                    <a:pt x="0" y="11563"/>
                    <a:pt x="158" y="11720"/>
                    <a:pt x="347" y="11720"/>
                  </a:cubicBezTo>
                  <a:lnTo>
                    <a:pt x="1733" y="11720"/>
                  </a:lnTo>
                  <a:cubicBezTo>
                    <a:pt x="1922" y="11720"/>
                    <a:pt x="2080" y="11563"/>
                    <a:pt x="2080" y="11374"/>
                  </a:cubicBezTo>
                  <a:lnTo>
                    <a:pt x="2080" y="11027"/>
                  </a:lnTo>
                  <a:lnTo>
                    <a:pt x="8223" y="11027"/>
                  </a:lnTo>
                  <a:lnTo>
                    <a:pt x="8223" y="11374"/>
                  </a:lnTo>
                  <a:cubicBezTo>
                    <a:pt x="8223" y="11563"/>
                    <a:pt x="8381" y="11720"/>
                    <a:pt x="8570" y="11720"/>
                  </a:cubicBezTo>
                  <a:lnTo>
                    <a:pt x="9956" y="11720"/>
                  </a:lnTo>
                  <a:cubicBezTo>
                    <a:pt x="10145" y="11720"/>
                    <a:pt x="10303" y="11563"/>
                    <a:pt x="10303" y="11374"/>
                  </a:cubicBezTo>
                  <a:lnTo>
                    <a:pt x="10303" y="9987"/>
                  </a:lnTo>
                  <a:cubicBezTo>
                    <a:pt x="10303" y="9798"/>
                    <a:pt x="10145" y="9641"/>
                    <a:pt x="9956" y="9641"/>
                  </a:cubicBezTo>
                  <a:lnTo>
                    <a:pt x="9609" y="9641"/>
                  </a:lnTo>
                  <a:lnTo>
                    <a:pt x="9609" y="2080"/>
                  </a:lnTo>
                  <a:lnTo>
                    <a:pt x="9924" y="2080"/>
                  </a:lnTo>
                  <a:cubicBezTo>
                    <a:pt x="10113" y="2080"/>
                    <a:pt x="10271" y="1922"/>
                    <a:pt x="10271" y="1733"/>
                  </a:cubicBezTo>
                  <a:lnTo>
                    <a:pt x="10271" y="347"/>
                  </a:lnTo>
                  <a:cubicBezTo>
                    <a:pt x="10271" y="158"/>
                    <a:pt x="10113" y="0"/>
                    <a:pt x="9924" y="0"/>
                  </a:cubicBezTo>
                  <a:lnTo>
                    <a:pt x="8538" y="0"/>
                  </a:lnTo>
                  <a:cubicBezTo>
                    <a:pt x="8349" y="0"/>
                    <a:pt x="8192" y="158"/>
                    <a:pt x="8192" y="347"/>
                  </a:cubicBezTo>
                  <a:lnTo>
                    <a:pt x="8192" y="693"/>
                  </a:lnTo>
                  <a:lnTo>
                    <a:pt x="2080" y="693"/>
                  </a:lnTo>
                  <a:lnTo>
                    <a:pt x="2080" y="347"/>
                  </a:lnTo>
                  <a:cubicBezTo>
                    <a:pt x="2080" y="158"/>
                    <a:pt x="1922" y="0"/>
                    <a:pt x="17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9"/>
            <p:cNvSpPr/>
            <p:nvPr/>
          </p:nvSpPr>
          <p:spPr>
            <a:xfrm>
              <a:off x="-1615950" y="2238800"/>
              <a:ext cx="120525" cy="18150"/>
            </a:xfrm>
            <a:custGeom>
              <a:avLst/>
              <a:gdLst/>
              <a:ahLst/>
              <a:cxnLst/>
              <a:rect l="l" t="t" r="r" b="b"/>
              <a:pathLst>
                <a:path w="4821" h="726" extrusionOk="0">
                  <a:moveTo>
                    <a:pt x="347" y="1"/>
                  </a:moveTo>
                  <a:cubicBezTo>
                    <a:pt x="158" y="1"/>
                    <a:pt x="0" y="159"/>
                    <a:pt x="0" y="348"/>
                  </a:cubicBezTo>
                  <a:cubicBezTo>
                    <a:pt x="0" y="568"/>
                    <a:pt x="158" y="726"/>
                    <a:pt x="347" y="726"/>
                  </a:cubicBezTo>
                  <a:lnTo>
                    <a:pt x="4443" y="726"/>
                  </a:lnTo>
                  <a:cubicBezTo>
                    <a:pt x="4663" y="726"/>
                    <a:pt x="4821" y="568"/>
                    <a:pt x="4821" y="348"/>
                  </a:cubicBezTo>
                  <a:cubicBezTo>
                    <a:pt x="4821" y="159"/>
                    <a:pt x="4663" y="1"/>
                    <a:pt x="44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9"/>
            <p:cNvSpPr/>
            <p:nvPr/>
          </p:nvSpPr>
          <p:spPr>
            <a:xfrm>
              <a:off x="-1615950" y="2273475"/>
              <a:ext cx="120525" cy="17350"/>
            </a:xfrm>
            <a:custGeom>
              <a:avLst/>
              <a:gdLst/>
              <a:ahLst/>
              <a:cxnLst/>
              <a:rect l="l" t="t" r="r" b="b"/>
              <a:pathLst>
                <a:path w="4821" h="694" extrusionOk="0">
                  <a:moveTo>
                    <a:pt x="347" y="0"/>
                  </a:moveTo>
                  <a:cubicBezTo>
                    <a:pt x="158" y="0"/>
                    <a:pt x="0" y="158"/>
                    <a:pt x="0" y="347"/>
                  </a:cubicBezTo>
                  <a:cubicBezTo>
                    <a:pt x="0" y="536"/>
                    <a:pt x="158" y="693"/>
                    <a:pt x="347" y="693"/>
                  </a:cubicBezTo>
                  <a:lnTo>
                    <a:pt x="4443" y="693"/>
                  </a:lnTo>
                  <a:cubicBezTo>
                    <a:pt x="4663" y="693"/>
                    <a:pt x="4821" y="536"/>
                    <a:pt x="4821" y="347"/>
                  </a:cubicBezTo>
                  <a:cubicBezTo>
                    <a:pt x="4821" y="158"/>
                    <a:pt x="4663" y="0"/>
                    <a:pt x="44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9"/>
            <p:cNvSpPr/>
            <p:nvPr/>
          </p:nvSpPr>
          <p:spPr>
            <a:xfrm>
              <a:off x="-1630925" y="2100975"/>
              <a:ext cx="153625" cy="116600"/>
            </a:xfrm>
            <a:custGeom>
              <a:avLst/>
              <a:gdLst/>
              <a:ahLst/>
              <a:cxnLst/>
              <a:rect l="l" t="t" r="r" b="b"/>
              <a:pathLst>
                <a:path w="6145" h="4664" extrusionOk="0">
                  <a:moveTo>
                    <a:pt x="4695" y="662"/>
                  </a:moveTo>
                  <a:lnTo>
                    <a:pt x="2994" y="1985"/>
                  </a:lnTo>
                  <a:lnTo>
                    <a:pt x="1261" y="662"/>
                  </a:lnTo>
                  <a:close/>
                  <a:moveTo>
                    <a:pt x="599" y="1040"/>
                  </a:moveTo>
                  <a:lnTo>
                    <a:pt x="2427" y="2395"/>
                  </a:lnTo>
                  <a:lnTo>
                    <a:pt x="599" y="3781"/>
                  </a:lnTo>
                  <a:lnTo>
                    <a:pt x="599" y="1040"/>
                  </a:lnTo>
                  <a:close/>
                  <a:moveTo>
                    <a:pt x="5357" y="1040"/>
                  </a:moveTo>
                  <a:lnTo>
                    <a:pt x="5357" y="3781"/>
                  </a:lnTo>
                  <a:lnTo>
                    <a:pt x="3561" y="2395"/>
                  </a:lnTo>
                  <a:lnTo>
                    <a:pt x="5357" y="1040"/>
                  </a:lnTo>
                  <a:close/>
                  <a:moveTo>
                    <a:pt x="2994" y="2836"/>
                  </a:moveTo>
                  <a:lnTo>
                    <a:pt x="4695" y="4128"/>
                  </a:lnTo>
                  <a:lnTo>
                    <a:pt x="1292" y="4128"/>
                  </a:lnTo>
                  <a:lnTo>
                    <a:pt x="2994" y="2836"/>
                  </a:lnTo>
                  <a:close/>
                  <a:moveTo>
                    <a:pt x="316" y="1"/>
                  </a:moveTo>
                  <a:cubicBezTo>
                    <a:pt x="158" y="1"/>
                    <a:pt x="1" y="127"/>
                    <a:pt x="1" y="284"/>
                  </a:cubicBezTo>
                  <a:lnTo>
                    <a:pt x="1" y="4380"/>
                  </a:lnTo>
                  <a:cubicBezTo>
                    <a:pt x="64" y="4506"/>
                    <a:pt x="127" y="4600"/>
                    <a:pt x="253" y="4663"/>
                  </a:cubicBezTo>
                  <a:lnTo>
                    <a:pt x="5798" y="4663"/>
                  </a:lnTo>
                  <a:cubicBezTo>
                    <a:pt x="5955" y="4663"/>
                    <a:pt x="6113" y="4537"/>
                    <a:pt x="6144" y="4317"/>
                  </a:cubicBezTo>
                  <a:lnTo>
                    <a:pt x="6081" y="316"/>
                  </a:lnTo>
                  <a:cubicBezTo>
                    <a:pt x="6081" y="158"/>
                    <a:pt x="5955" y="32"/>
                    <a:pt x="57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341"/>
        <p:cNvGrpSpPr/>
        <p:nvPr/>
      </p:nvGrpSpPr>
      <p:grpSpPr>
        <a:xfrm>
          <a:off x="0" y="0"/>
          <a:ext cx="0" cy="0"/>
          <a:chOff x="0" y="0"/>
          <a:chExt cx="0" cy="0"/>
        </a:xfrm>
      </p:grpSpPr>
      <p:sp>
        <p:nvSpPr>
          <p:cNvPr id="342" name="Google Shape;342;p23"/>
          <p:cNvSpPr txBox="1">
            <a:spLocks noGrp="1"/>
          </p:cNvSpPr>
          <p:nvPr>
            <p:ph type="title"/>
          </p:nvPr>
        </p:nvSpPr>
        <p:spPr>
          <a:xfrm>
            <a:off x="605700" y="26695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lgerian" panose="04020705040A02060702" pitchFamily="82" charset="0"/>
              </a:rPr>
              <a:t>INTRODUCTION</a:t>
            </a:r>
            <a:endParaRPr dirty="0">
              <a:latin typeface="Algerian" panose="04020705040A02060702" pitchFamily="82" charset="0"/>
            </a:endParaRPr>
          </a:p>
        </p:txBody>
      </p:sp>
      <p:sp>
        <p:nvSpPr>
          <p:cNvPr id="343" name="Google Shape;343;p23"/>
          <p:cNvSpPr txBox="1">
            <a:spLocks noGrp="1"/>
          </p:cNvSpPr>
          <p:nvPr>
            <p:ph type="body" idx="1"/>
          </p:nvPr>
        </p:nvSpPr>
        <p:spPr>
          <a:xfrm>
            <a:off x="129450" y="1149271"/>
            <a:ext cx="7282686" cy="2809229"/>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US" sz="1600" dirty="0">
                <a:solidFill>
                  <a:schemeClr val="accent6">
                    <a:lumMod val="20000"/>
                    <a:lumOff val="80000"/>
                  </a:schemeClr>
                </a:solidFill>
                <a:latin typeface="Arial Narrow" panose="020B0606020202030204" pitchFamily="34" charset="0"/>
              </a:rPr>
              <a:t>The Task Management Project has been developed on AngularJS, NodeJS and MySQL. We are providing AngularJS projects with source code, database, and documentation. Task Management major project is an application which is based on managing the tasks. This application is very simple and impressive. The main objective behind this AngularJS </a:t>
            </a:r>
          </a:p>
          <a:p>
            <a:pPr marL="139700" lvl="0" indent="0" algn="l" rtl="0">
              <a:spcBef>
                <a:spcPts val="0"/>
              </a:spcBef>
              <a:spcAft>
                <a:spcPts val="0"/>
              </a:spcAft>
              <a:buSzPts val="1400"/>
              <a:buNone/>
            </a:pPr>
            <a:r>
              <a:rPr lang="en-US" sz="1600" dirty="0">
                <a:solidFill>
                  <a:schemeClr val="accent6">
                    <a:lumMod val="20000"/>
                    <a:lumOff val="80000"/>
                  </a:schemeClr>
                </a:solidFill>
                <a:latin typeface="Arial Narrow" panose="020B0606020202030204" pitchFamily="34" charset="0"/>
              </a:rPr>
              <a:t>application Task management project is to provide all the details about ongoing tasks. </a:t>
            </a:r>
          </a:p>
          <a:p>
            <a:pPr marL="139700" lvl="0" indent="0" algn="l" rtl="0">
              <a:spcBef>
                <a:spcPts val="0"/>
              </a:spcBef>
              <a:spcAft>
                <a:spcPts val="0"/>
              </a:spcAft>
              <a:buSzPts val="1400"/>
              <a:buNone/>
            </a:pPr>
            <a:r>
              <a:rPr lang="en-US" sz="1600" dirty="0">
                <a:solidFill>
                  <a:schemeClr val="accent6">
                    <a:lumMod val="20000"/>
                    <a:lumOff val="80000"/>
                  </a:schemeClr>
                </a:solidFill>
                <a:latin typeface="Arial Narrow" panose="020B0606020202030204" pitchFamily="34" charset="0"/>
              </a:rPr>
              <a:t>There is a single role user in this project who can manage the activity. User can add the new task and Task description and also update and delete the task. This AngularJS major project is very helpful for maintain the task data because it is very complex task to manage the daily working Projects updates. In this project user can see the details of all the tasks. </a:t>
            </a:r>
            <a:endParaRPr sz="1600" dirty="0">
              <a:solidFill>
                <a:schemeClr val="accent6">
                  <a:lumMod val="20000"/>
                  <a:lumOff val="80000"/>
                </a:schemeClr>
              </a:solidFill>
              <a:latin typeface="Arial Narrow" panose="020B0606020202030204" pitchFamily="34" charset="0"/>
            </a:endParaRPr>
          </a:p>
        </p:txBody>
      </p:sp>
      <p:grpSp>
        <p:nvGrpSpPr>
          <p:cNvPr id="2" name="Google Shape;1280;p49">
            <a:extLst>
              <a:ext uri="{FF2B5EF4-FFF2-40B4-BE49-F238E27FC236}">
                <a16:creationId xmlns:a16="http://schemas.microsoft.com/office/drawing/2014/main" id="{75E990E1-C424-B0CC-5A3A-7CD144146D85}"/>
              </a:ext>
            </a:extLst>
          </p:cNvPr>
          <p:cNvGrpSpPr/>
          <p:nvPr/>
        </p:nvGrpSpPr>
        <p:grpSpPr>
          <a:xfrm>
            <a:off x="7643415" y="3652822"/>
            <a:ext cx="878285" cy="862028"/>
            <a:chOff x="4992525" y="1047062"/>
            <a:chExt cx="2624530" cy="1703569"/>
          </a:xfrm>
        </p:grpSpPr>
        <p:sp>
          <p:nvSpPr>
            <p:cNvPr id="3" name="Google Shape;1281;p49">
              <a:extLst>
                <a:ext uri="{FF2B5EF4-FFF2-40B4-BE49-F238E27FC236}">
                  <a16:creationId xmlns:a16="http://schemas.microsoft.com/office/drawing/2014/main" id="{9223E483-AB82-F119-2C30-FF742A6BA86A}"/>
                </a:ext>
              </a:extLst>
            </p:cNvPr>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82;p49">
              <a:extLst>
                <a:ext uri="{FF2B5EF4-FFF2-40B4-BE49-F238E27FC236}">
                  <a16:creationId xmlns:a16="http://schemas.microsoft.com/office/drawing/2014/main" id="{6E40776F-C693-0748-24E8-B5B8B3001111}"/>
                </a:ext>
              </a:extLst>
            </p:cNvPr>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83;p49">
              <a:extLst>
                <a:ext uri="{FF2B5EF4-FFF2-40B4-BE49-F238E27FC236}">
                  <a16:creationId xmlns:a16="http://schemas.microsoft.com/office/drawing/2014/main" id="{222D51BD-D105-B026-AAD0-ABCA096DFED6}"/>
                </a:ext>
              </a:extLst>
            </p:cNvPr>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84;p49">
              <a:extLst>
                <a:ext uri="{FF2B5EF4-FFF2-40B4-BE49-F238E27FC236}">
                  <a16:creationId xmlns:a16="http://schemas.microsoft.com/office/drawing/2014/main" id="{B5C62520-82BC-2F79-D4BB-A28147F447E4}"/>
                </a:ext>
              </a:extLst>
            </p:cNvPr>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5;p49">
              <a:extLst>
                <a:ext uri="{FF2B5EF4-FFF2-40B4-BE49-F238E27FC236}">
                  <a16:creationId xmlns:a16="http://schemas.microsoft.com/office/drawing/2014/main" id="{428B75BD-D987-B65A-2F80-9F53085A8659}"/>
                </a:ext>
              </a:extLst>
            </p:cNvPr>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86;p49">
              <a:extLst>
                <a:ext uri="{FF2B5EF4-FFF2-40B4-BE49-F238E27FC236}">
                  <a16:creationId xmlns:a16="http://schemas.microsoft.com/office/drawing/2014/main" id="{01DE699C-ECBD-4082-84FB-8B9D8499D6F0}"/>
                </a:ext>
              </a:extLst>
            </p:cNvPr>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87;p49">
              <a:extLst>
                <a:ext uri="{FF2B5EF4-FFF2-40B4-BE49-F238E27FC236}">
                  <a16:creationId xmlns:a16="http://schemas.microsoft.com/office/drawing/2014/main" id="{D3AB4248-DC45-322E-ADF5-9E13AED7DF1B}"/>
                </a:ext>
              </a:extLst>
            </p:cNvPr>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88;p49">
              <a:extLst>
                <a:ext uri="{FF2B5EF4-FFF2-40B4-BE49-F238E27FC236}">
                  <a16:creationId xmlns:a16="http://schemas.microsoft.com/office/drawing/2014/main" id="{2C2A64BA-2DF5-EB1B-6EAE-CD37FCC67053}"/>
                </a:ext>
              </a:extLst>
            </p:cNvPr>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89;p49">
              <a:extLst>
                <a:ext uri="{FF2B5EF4-FFF2-40B4-BE49-F238E27FC236}">
                  <a16:creationId xmlns:a16="http://schemas.microsoft.com/office/drawing/2014/main" id="{FBE1DE33-3C47-4B0A-E8BA-CBC9129C52C6}"/>
                </a:ext>
              </a:extLst>
            </p:cNvPr>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90;p49">
              <a:extLst>
                <a:ext uri="{FF2B5EF4-FFF2-40B4-BE49-F238E27FC236}">
                  <a16:creationId xmlns:a16="http://schemas.microsoft.com/office/drawing/2014/main" id="{D2188C25-1EA3-E2D5-CFBD-8FCAAFC694D1}"/>
                </a:ext>
              </a:extLst>
            </p:cNvPr>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91;p49">
              <a:extLst>
                <a:ext uri="{FF2B5EF4-FFF2-40B4-BE49-F238E27FC236}">
                  <a16:creationId xmlns:a16="http://schemas.microsoft.com/office/drawing/2014/main" id="{737F2832-3225-0405-2C67-CA855AC1D14C}"/>
                </a:ext>
              </a:extLst>
            </p:cNvPr>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92;p49">
              <a:extLst>
                <a:ext uri="{FF2B5EF4-FFF2-40B4-BE49-F238E27FC236}">
                  <a16:creationId xmlns:a16="http://schemas.microsoft.com/office/drawing/2014/main" id="{62515F0F-AB9F-1954-003E-E15A5BE9F143}"/>
                </a:ext>
              </a:extLst>
            </p:cNvPr>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93;p49">
              <a:extLst>
                <a:ext uri="{FF2B5EF4-FFF2-40B4-BE49-F238E27FC236}">
                  <a16:creationId xmlns:a16="http://schemas.microsoft.com/office/drawing/2014/main" id="{87390B86-62BE-2EB8-139B-437B93D4E9ED}"/>
                </a:ext>
              </a:extLst>
            </p:cNvPr>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94;p49">
              <a:extLst>
                <a:ext uri="{FF2B5EF4-FFF2-40B4-BE49-F238E27FC236}">
                  <a16:creationId xmlns:a16="http://schemas.microsoft.com/office/drawing/2014/main" id="{EEA6D2CA-9849-E820-7B87-BA9CD4CE26AC}"/>
                </a:ext>
              </a:extLst>
            </p:cNvPr>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95;p49">
              <a:extLst>
                <a:ext uri="{FF2B5EF4-FFF2-40B4-BE49-F238E27FC236}">
                  <a16:creationId xmlns:a16="http://schemas.microsoft.com/office/drawing/2014/main" id="{DBBA186F-A03B-4D21-B5A4-1DEA1B898FC6}"/>
                </a:ext>
              </a:extLst>
            </p:cNvPr>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96;p49">
              <a:extLst>
                <a:ext uri="{FF2B5EF4-FFF2-40B4-BE49-F238E27FC236}">
                  <a16:creationId xmlns:a16="http://schemas.microsoft.com/office/drawing/2014/main" id="{C5C9325E-101A-573E-33AE-F3F7C238F97C}"/>
                </a:ext>
              </a:extLst>
            </p:cNvPr>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97;p49">
              <a:extLst>
                <a:ext uri="{FF2B5EF4-FFF2-40B4-BE49-F238E27FC236}">
                  <a16:creationId xmlns:a16="http://schemas.microsoft.com/office/drawing/2014/main" id="{FE189DBF-1209-CF23-8781-1BF1DA86C458}"/>
                </a:ext>
              </a:extLst>
            </p:cNvPr>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98;p49">
              <a:extLst>
                <a:ext uri="{FF2B5EF4-FFF2-40B4-BE49-F238E27FC236}">
                  <a16:creationId xmlns:a16="http://schemas.microsoft.com/office/drawing/2014/main" id="{980BBEF5-9273-9BC0-5D36-7A9AF1D819CB}"/>
                </a:ext>
              </a:extLst>
            </p:cNvPr>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99;p49">
              <a:extLst>
                <a:ext uri="{FF2B5EF4-FFF2-40B4-BE49-F238E27FC236}">
                  <a16:creationId xmlns:a16="http://schemas.microsoft.com/office/drawing/2014/main" id="{23534B82-857A-12A1-C1B7-DD70CAECDAAC}"/>
                </a:ext>
              </a:extLst>
            </p:cNvPr>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00;p49">
              <a:extLst>
                <a:ext uri="{FF2B5EF4-FFF2-40B4-BE49-F238E27FC236}">
                  <a16:creationId xmlns:a16="http://schemas.microsoft.com/office/drawing/2014/main" id="{093C4695-0492-6B8B-11DD-400F561212BE}"/>
                </a:ext>
              </a:extLst>
            </p:cNvPr>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01;p49">
              <a:extLst>
                <a:ext uri="{FF2B5EF4-FFF2-40B4-BE49-F238E27FC236}">
                  <a16:creationId xmlns:a16="http://schemas.microsoft.com/office/drawing/2014/main" id="{13D01C93-8E83-B62C-D419-68548DFD8DEE}"/>
                </a:ext>
              </a:extLst>
            </p:cNvPr>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02;p49">
              <a:extLst>
                <a:ext uri="{FF2B5EF4-FFF2-40B4-BE49-F238E27FC236}">
                  <a16:creationId xmlns:a16="http://schemas.microsoft.com/office/drawing/2014/main" id="{797B0D59-2906-EC7C-150B-65B536B3719C}"/>
                </a:ext>
              </a:extLst>
            </p:cNvPr>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03;p49">
              <a:extLst>
                <a:ext uri="{FF2B5EF4-FFF2-40B4-BE49-F238E27FC236}">
                  <a16:creationId xmlns:a16="http://schemas.microsoft.com/office/drawing/2014/main" id="{67FB106B-EB21-78BD-D915-83D672765A90}"/>
                </a:ext>
              </a:extLst>
            </p:cNvPr>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04;p49">
              <a:extLst>
                <a:ext uri="{FF2B5EF4-FFF2-40B4-BE49-F238E27FC236}">
                  <a16:creationId xmlns:a16="http://schemas.microsoft.com/office/drawing/2014/main" id="{5C4BB501-9F5A-E07E-AAAC-057627FB0E21}"/>
                </a:ext>
              </a:extLst>
            </p:cNvPr>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05;p49">
              <a:extLst>
                <a:ext uri="{FF2B5EF4-FFF2-40B4-BE49-F238E27FC236}">
                  <a16:creationId xmlns:a16="http://schemas.microsoft.com/office/drawing/2014/main" id="{BF91D86B-EC46-64BD-0DA3-F2B2570540D1}"/>
                </a:ext>
              </a:extLst>
            </p:cNvPr>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06;p49">
              <a:extLst>
                <a:ext uri="{FF2B5EF4-FFF2-40B4-BE49-F238E27FC236}">
                  <a16:creationId xmlns:a16="http://schemas.microsoft.com/office/drawing/2014/main" id="{6F30C06B-1217-75DA-DFDF-42E0051527F8}"/>
                </a:ext>
              </a:extLst>
            </p:cNvPr>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07;p49">
              <a:extLst>
                <a:ext uri="{FF2B5EF4-FFF2-40B4-BE49-F238E27FC236}">
                  <a16:creationId xmlns:a16="http://schemas.microsoft.com/office/drawing/2014/main" id="{27785D0C-5A23-B927-7157-12BF73D0889C}"/>
                </a:ext>
              </a:extLst>
            </p:cNvPr>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08;p49">
              <a:extLst>
                <a:ext uri="{FF2B5EF4-FFF2-40B4-BE49-F238E27FC236}">
                  <a16:creationId xmlns:a16="http://schemas.microsoft.com/office/drawing/2014/main" id="{A85F314A-DC84-CA5D-E5CF-049CE9097C93}"/>
                </a:ext>
              </a:extLst>
            </p:cNvPr>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09;p49">
              <a:extLst>
                <a:ext uri="{FF2B5EF4-FFF2-40B4-BE49-F238E27FC236}">
                  <a16:creationId xmlns:a16="http://schemas.microsoft.com/office/drawing/2014/main" id="{2FFBC6D7-7848-AF76-074A-DF50B53731E2}"/>
                </a:ext>
              </a:extLst>
            </p:cNvPr>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10;p49">
              <a:extLst>
                <a:ext uri="{FF2B5EF4-FFF2-40B4-BE49-F238E27FC236}">
                  <a16:creationId xmlns:a16="http://schemas.microsoft.com/office/drawing/2014/main" id="{354FB800-024C-F3E8-2D02-38A825DFB015}"/>
                </a:ext>
              </a:extLst>
            </p:cNvPr>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11;p49">
              <a:extLst>
                <a:ext uri="{FF2B5EF4-FFF2-40B4-BE49-F238E27FC236}">
                  <a16:creationId xmlns:a16="http://schemas.microsoft.com/office/drawing/2014/main" id="{354004D3-5F56-E056-2D7B-BCD090CC57EB}"/>
                </a:ext>
              </a:extLst>
            </p:cNvPr>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12;p49">
              <a:extLst>
                <a:ext uri="{FF2B5EF4-FFF2-40B4-BE49-F238E27FC236}">
                  <a16:creationId xmlns:a16="http://schemas.microsoft.com/office/drawing/2014/main" id="{63186186-2C37-7E61-9420-832C88524B51}"/>
                </a:ext>
              </a:extLst>
            </p:cNvPr>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13;p49">
              <a:extLst>
                <a:ext uri="{FF2B5EF4-FFF2-40B4-BE49-F238E27FC236}">
                  <a16:creationId xmlns:a16="http://schemas.microsoft.com/office/drawing/2014/main" id="{FCF4BB74-80C5-C897-A47A-3F6B5BFC9322}"/>
                </a:ext>
              </a:extLst>
            </p:cNvPr>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26"/>
          <p:cNvSpPr txBox="1">
            <a:spLocks noGrp="1"/>
          </p:cNvSpPr>
          <p:nvPr>
            <p:ph type="title"/>
          </p:nvPr>
        </p:nvSpPr>
        <p:spPr>
          <a:xfrm>
            <a:off x="557225" y="119342"/>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lgerian" panose="04020705040A02060702" pitchFamily="82" charset="0"/>
              </a:rPr>
              <a:t>TECHNOLOGY USED</a:t>
            </a:r>
            <a:br>
              <a:rPr lang="en" dirty="0"/>
            </a:br>
            <a:endParaRPr dirty="0"/>
          </a:p>
        </p:txBody>
      </p:sp>
      <p:grpSp>
        <p:nvGrpSpPr>
          <p:cNvPr id="395" name="Google Shape;395;p26"/>
          <p:cNvGrpSpPr/>
          <p:nvPr/>
        </p:nvGrpSpPr>
        <p:grpSpPr>
          <a:xfrm>
            <a:off x="814784" y="786702"/>
            <a:ext cx="2131571" cy="849138"/>
            <a:chOff x="661001" y="1022914"/>
            <a:chExt cx="2186451" cy="849138"/>
          </a:xfrm>
        </p:grpSpPr>
        <p:sp>
          <p:nvSpPr>
            <p:cNvPr id="396" name="Google Shape;396;p26"/>
            <p:cNvSpPr txBox="1"/>
            <p:nvPr/>
          </p:nvSpPr>
          <p:spPr>
            <a:xfrm>
              <a:off x="871952" y="1022914"/>
              <a:ext cx="1975500" cy="475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accent1"/>
                  </a:solidFill>
                  <a:latin typeface="Oswald"/>
                  <a:ea typeface="Oswald"/>
                  <a:cs typeface="Oswald"/>
                  <a:sym typeface="Oswald"/>
                </a:rPr>
                <a:t>JAVA </a:t>
              </a:r>
              <a:endParaRPr sz="1800" dirty="0">
                <a:solidFill>
                  <a:schemeClr val="accent1"/>
                </a:solidFill>
                <a:latin typeface="Oswald"/>
                <a:ea typeface="Oswald"/>
                <a:cs typeface="Oswald"/>
                <a:sym typeface="Oswald"/>
              </a:endParaRPr>
            </a:p>
          </p:txBody>
        </p:sp>
        <p:sp>
          <p:nvSpPr>
            <p:cNvPr id="397" name="Google Shape;397;p26"/>
            <p:cNvSpPr txBox="1"/>
            <p:nvPr/>
          </p:nvSpPr>
          <p:spPr>
            <a:xfrm>
              <a:off x="661001" y="1299052"/>
              <a:ext cx="2186451" cy="5730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200" b="0" i="0" dirty="0">
                  <a:solidFill>
                    <a:schemeClr val="tx1">
                      <a:lumMod val="75000"/>
                    </a:schemeClr>
                  </a:solidFill>
                  <a:effectLst/>
                  <a:latin typeface="Söhne"/>
                </a:rPr>
                <a:t>Java is an object-oriented programming (OOP) language, which means it supports the principles and concepts of object-oriented programming. </a:t>
              </a:r>
              <a:endParaRPr sz="1200" dirty="0">
                <a:solidFill>
                  <a:schemeClr val="tx1">
                    <a:lumMod val="75000"/>
                  </a:schemeClr>
                </a:solidFill>
                <a:latin typeface="Roboto"/>
                <a:ea typeface="Roboto"/>
                <a:cs typeface="Roboto"/>
                <a:sym typeface="Roboto"/>
              </a:endParaRPr>
            </a:p>
          </p:txBody>
        </p:sp>
      </p:grpSp>
      <p:grpSp>
        <p:nvGrpSpPr>
          <p:cNvPr id="398" name="Google Shape;398;p26"/>
          <p:cNvGrpSpPr/>
          <p:nvPr/>
        </p:nvGrpSpPr>
        <p:grpSpPr>
          <a:xfrm>
            <a:off x="657425" y="2182284"/>
            <a:ext cx="2031848" cy="838062"/>
            <a:chOff x="-2628127" y="4155108"/>
            <a:chExt cx="2084160" cy="838062"/>
          </a:xfrm>
        </p:grpSpPr>
        <p:sp>
          <p:nvSpPr>
            <p:cNvPr id="399" name="Google Shape;399;p26"/>
            <p:cNvSpPr txBox="1"/>
            <p:nvPr/>
          </p:nvSpPr>
          <p:spPr>
            <a:xfrm>
              <a:off x="-2584998" y="4155108"/>
              <a:ext cx="1975500" cy="475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accent2"/>
                  </a:solidFill>
                  <a:latin typeface="Oswald"/>
                  <a:ea typeface="Oswald"/>
                  <a:cs typeface="Oswald"/>
                  <a:sym typeface="Oswald"/>
                </a:rPr>
                <a:t>ANGULAR</a:t>
              </a:r>
              <a:endParaRPr sz="1800" dirty="0">
                <a:solidFill>
                  <a:schemeClr val="accent2"/>
                </a:solidFill>
                <a:latin typeface="Oswald"/>
                <a:ea typeface="Oswald"/>
                <a:cs typeface="Oswald"/>
                <a:sym typeface="Oswald"/>
              </a:endParaRPr>
            </a:p>
          </p:txBody>
        </p:sp>
        <p:sp>
          <p:nvSpPr>
            <p:cNvPr id="400" name="Google Shape;400;p26"/>
            <p:cNvSpPr txBox="1"/>
            <p:nvPr/>
          </p:nvSpPr>
          <p:spPr>
            <a:xfrm>
              <a:off x="-2628127" y="4420170"/>
              <a:ext cx="2084160" cy="573000"/>
            </a:xfrm>
            <a:prstGeom prst="rect">
              <a:avLst/>
            </a:prstGeom>
            <a:noFill/>
            <a:ln>
              <a:noFill/>
            </a:ln>
          </p:spPr>
          <p:txBody>
            <a:bodyPr spcFirstLastPara="1" wrap="square" lIns="91425" tIns="91425" rIns="91425" bIns="91425" anchor="t" anchorCtr="0">
              <a:noAutofit/>
            </a:bodyPr>
            <a:lstStyle/>
            <a:p>
              <a:pPr algn="l"/>
              <a:r>
                <a:rPr lang="en-US" sz="1200" b="0" i="0" dirty="0">
                  <a:solidFill>
                    <a:schemeClr val="tx1">
                      <a:lumMod val="75000"/>
                    </a:schemeClr>
                  </a:solidFill>
                  <a:effectLst/>
                  <a:latin typeface="Söhne"/>
                </a:rPr>
                <a:t>Angular is a TypeScript-based framework that uses HTML, CSS, and JavaScript to build robust and scalable single-page applications.</a:t>
              </a:r>
              <a:endParaRPr lang="en-US" b="0" i="0" dirty="0">
                <a:solidFill>
                  <a:srgbClr val="374151"/>
                </a:solidFill>
                <a:effectLst/>
                <a:latin typeface="Söhne"/>
              </a:endParaRPr>
            </a:p>
            <a:p>
              <a:pPr marL="0" marR="0" lvl="0" indent="0" algn="l" rtl="0">
                <a:spcBef>
                  <a:spcPts val="0"/>
                </a:spcBef>
                <a:spcAft>
                  <a:spcPts val="0"/>
                </a:spcAft>
                <a:buNone/>
              </a:pPr>
              <a:endParaRPr dirty="0">
                <a:solidFill>
                  <a:schemeClr val="dk1"/>
                </a:solidFill>
                <a:latin typeface="Roboto"/>
                <a:ea typeface="Roboto"/>
                <a:cs typeface="Roboto"/>
                <a:sym typeface="Roboto"/>
              </a:endParaRPr>
            </a:p>
            <a:p>
              <a:pPr marL="0" marR="0" lvl="0" indent="0" algn="l" rtl="0">
                <a:spcBef>
                  <a:spcPts val="0"/>
                </a:spcBef>
                <a:spcAft>
                  <a:spcPts val="0"/>
                </a:spcAft>
                <a:buNone/>
              </a:pPr>
              <a:endParaRPr dirty="0">
                <a:solidFill>
                  <a:schemeClr val="dk1"/>
                </a:solidFill>
                <a:latin typeface="Roboto"/>
                <a:ea typeface="Roboto"/>
                <a:cs typeface="Roboto"/>
                <a:sym typeface="Roboto"/>
              </a:endParaRPr>
            </a:p>
            <a:p>
              <a:pPr marL="0" marR="0" lvl="0" indent="0" algn="l" rtl="0">
                <a:spcBef>
                  <a:spcPts val="0"/>
                </a:spcBef>
                <a:spcAft>
                  <a:spcPts val="0"/>
                </a:spcAft>
                <a:buNone/>
              </a:pPr>
              <a:endParaRPr dirty="0">
                <a:solidFill>
                  <a:schemeClr val="dk1"/>
                </a:solidFill>
                <a:latin typeface="Roboto"/>
                <a:ea typeface="Roboto"/>
                <a:cs typeface="Roboto"/>
                <a:sym typeface="Roboto"/>
              </a:endParaRPr>
            </a:p>
          </p:txBody>
        </p:sp>
      </p:grpSp>
      <p:grpSp>
        <p:nvGrpSpPr>
          <p:cNvPr id="401" name="Google Shape;401;p26"/>
          <p:cNvGrpSpPr/>
          <p:nvPr/>
        </p:nvGrpSpPr>
        <p:grpSpPr>
          <a:xfrm>
            <a:off x="859571" y="3530597"/>
            <a:ext cx="2615728" cy="834057"/>
            <a:chOff x="856380" y="3644470"/>
            <a:chExt cx="2683073" cy="834057"/>
          </a:xfrm>
        </p:grpSpPr>
        <p:sp>
          <p:nvSpPr>
            <p:cNvPr id="402" name="Google Shape;402;p26"/>
            <p:cNvSpPr txBox="1"/>
            <p:nvPr/>
          </p:nvSpPr>
          <p:spPr>
            <a:xfrm>
              <a:off x="1021391" y="3644470"/>
              <a:ext cx="1975500" cy="475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accent3"/>
                  </a:solidFill>
                  <a:latin typeface="Oswald"/>
                  <a:ea typeface="Oswald"/>
                  <a:cs typeface="Oswald"/>
                  <a:sym typeface="Oswald"/>
                </a:rPr>
                <a:t>JAVASCRIPT</a:t>
              </a:r>
              <a:endParaRPr sz="1800" dirty="0">
                <a:solidFill>
                  <a:schemeClr val="accent3"/>
                </a:solidFill>
                <a:latin typeface="Oswald"/>
                <a:ea typeface="Oswald"/>
                <a:cs typeface="Oswald"/>
                <a:sym typeface="Oswald"/>
              </a:endParaRPr>
            </a:p>
          </p:txBody>
        </p:sp>
        <p:sp>
          <p:nvSpPr>
            <p:cNvPr id="403" name="Google Shape;403;p26"/>
            <p:cNvSpPr txBox="1"/>
            <p:nvPr/>
          </p:nvSpPr>
          <p:spPr>
            <a:xfrm>
              <a:off x="856380" y="3939464"/>
              <a:ext cx="2683073" cy="539063"/>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200" b="0" i="0" dirty="0">
                  <a:solidFill>
                    <a:schemeClr val="tx1">
                      <a:lumMod val="75000"/>
                    </a:schemeClr>
                  </a:solidFill>
                  <a:effectLst/>
                  <a:latin typeface="Söhne"/>
                </a:rPr>
                <a:t>JavaScript is a widely used programming language primarily used for web development. </a:t>
              </a:r>
              <a:endParaRPr sz="1200" dirty="0">
                <a:solidFill>
                  <a:schemeClr val="tx1">
                    <a:lumMod val="75000"/>
                  </a:schemeClr>
                </a:solidFill>
                <a:latin typeface="Roboto"/>
                <a:ea typeface="Roboto"/>
                <a:cs typeface="Roboto"/>
                <a:sym typeface="Roboto"/>
              </a:endParaRPr>
            </a:p>
          </p:txBody>
        </p:sp>
      </p:grpSp>
      <p:grpSp>
        <p:nvGrpSpPr>
          <p:cNvPr id="407" name="Google Shape;407;p26"/>
          <p:cNvGrpSpPr/>
          <p:nvPr/>
        </p:nvGrpSpPr>
        <p:grpSpPr>
          <a:xfrm>
            <a:off x="6216214" y="1802513"/>
            <a:ext cx="2575605" cy="843448"/>
            <a:chOff x="5960065" y="2427058"/>
            <a:chExt cx="2641916" cy="843448"/>
          </a:xfrm>
        </p:grpSpPr>
        <p:sp>
          <p:nvSpPr>
            <p:cNvPr id="408" name="Google Shape;408;p26"/>
            <p:cNvSpPr txBox="1"/>
            <p:nvPr/>
          </p:nvSpPr>
          <p:spPr>
            <a:xfrm>
              <a:off x="6358518" y="2427058"/>
              <a:ext cx="1975500" cy="475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800" dirty="0">
                  <a:solidFill>
                    <a:schemeClr val="accent5"/>
                  </a:solidFill>
                  <a:latin typeface="Oswald"/>
                  <a:ea typeface="Oswald"/>
                  <a:cs typeface="Oswald"/>
                  <a:sym typeface="Oswald"/>
                </a:rPr>
                <a:t>HTML</a:t>
              </a:r>
              <a:endParaRPr sz="1800" dirty="0">
                <a:solidFill>
                  <a:schemeClr val="accent5"/>
                </a:solidFill>
                <a:latin typeface="Oswald"/>
                <a:ea typeface="Oswald"/>
                <a:cs typeface="Oswald"/>
                <a:sym typeface="Oswald"/>
              </a:endParaRPr>
            </a:p>
          </p:txBody>
        </p:sp>
        <p:sp>
          <p:nvSpPr>
            <p:cNvPr id="409" name="Google Shape;409;p26"/>
            <p:cNvSpPr txBox="1"/>
            <p:nvPr/>
          </p:nvSpPr>
          <p:spPr>
            <a:xfrm>
              <a:off x="5960065" y="2697506"/>
              <a:ext cx="2641916" cy="573000"/>
            </a:xfrm>
            <a:prstGeom prst="rect">
              <a:avLst/>
            </a:prstGeom>
            <a:noFill/>
            <a:ln>
              <a:noFill/>
            </a:ln>
          </p:spPr>
          <p:txBody>
            <a:bodyPr spcFirstLastPara="1" wrap="square" lIns="91425" tIns="91425" rIns="91425" bIns="91425" anchor="t" anchorCtr="0">
              <a:noAutofit/>
            </a:bodyPr>
            <a:lstStyle/>
            <a:p>
              <a:pPr marL="0" marR="0" lvl="0" indent="0" algn="r" rtl="0">
                <a:spcBef>
                  <a:spcPts val="0"/>
                </a:spcBef>
                <a:spcAft>
                  <a:spcPts val="0"/>
                </a:spcAft>
                <a:buNone/>
              </a:pPr>
              <a:r>
                <a:rPr lang="en-US" sz="1200" b="0" i="0" dirty="0">
                  <a:solidFill>
                    <a:schemeClr val="tx1">
                      <a:lumMod val="75000"/>
                    </a:schemeClr>
                  </a:solidFill>
                  <a:effectLst/>
                  <a:latin typeface="Söhne"/>
                </a:rPr>
                <a:t>HTML, which stands for </a:t>
              </a:r>
              <a:r>
                <a:rPr lang="en-US" sz="1200" b="0" i="0" dirty="0" err="1">
                  <a:solidFill>
                    <a:schemeClr val="tx1">
                      <a:lumMod val="75000"/>
                    </a:schemeClr>
                  </a:solidFill>
                  <a:effectLst/>
                  <a:latin typeface="Söhne"/>
                </a:rPr>
                <a:t>HyperText</a:t>
              </a:r>
              <a:r>
                <a:rPr lang="en-US" sz="1200" b="0" i="0" dirty="0">
                  <a:solidFill>
                    <a:schemeClr val="tx1">
                      <a:lumMod val="75000"/>
                    </a:schemeClr>
                  </a:solidFill>
                  <a:effectLst/>
                  <a:latin typeface="Söhne"/>
                </a:rPr>
                <a:t> Markup Language, is the standard markup language used for creating and structuring web pages.</a:t>
              </a:r>
              <a:endParaRPr sz="1200" dirty="0">
                <a:solidFill>
                  <a:schemeClr val="tx1">
                    <a:lumMod val="75000"/>
                  </a:schemeClr>
                </a:solidFill>
                <a:latin typeface="Roboto"/>
                <a:ea typeface="Roboto"/>
                <a:cs typeface="Roboto"/>
                <a:sym typeface="Roboto"/>
              </a:endParaRPr>
            </a:p>
          </p:txBody>
        </p:sp>
      </p:grpSp>
      <p:grpSp>
        <p:nvGrpSpPr>
          <p:cNvPr id="410" name="Google Shape;410;p26"/>
          <p:cNvGrpSpPr/>
          <p:nvPr/>
        </p:nvGrpSpPr>
        <p:grpSpPr>
          <a:xfrm>
            <a:off x="5836982" y="3232512"/>
            <a:ext cx="2258909" cy="919275"/>
            <a:chOff x="6448494" y="3428900"/>
            <a:chExt cx="2317067" cy="919275"/>
          </a:xfrm>
        </p:grpSpPr>
        <p:sp>
          <p:nvSpPr>
            <p:cNvPr id="411" name="Google Shape;411;p26"/>
            <p:cNvSpPr txBox="1"/>
            <p:nvPr/>
          </p:nvSpPr>
          <p:spPr>
            <a:xfrm>
              <a:off x="6448494" y="3428900"/>
              <a:ext cx="1975500" cy="475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800" dirty="0">
                  <a:solidFill>
                    <a:schemeClr val="accent6"/>
                  </a:solidFill>
                  <a:latin typeface="Oswald"/>
                  <a:ea typeface="Oswald"/>
                  <a:cs typeface="Oswald"/>
                  <a:sym typeface="Oswald"/>
                </a:rPr>
                <a:t>POSTMAN</a:t>
              </a:r>
              <a:endParaRPr sz="1800" dirty="0">
                <a:solidFill>
                  <a:schemeClr val="accent6"/>
                </a:solidFill>
                <a:latin typeface="Oswald"/>
                <a:ea typeface="Oswald"/>
                <a:cs typeface="Oswald"/>
                <a:sym typeface="Oswald"/>
              </a:endParaRPr>
            </a:p>
          </p:txBody>
        </p:sp>
        <p:sp>
          <p:nvSpPr>
            <p:cNvPr id="412" name="Google Shape;412;p26"/>
            <p:cNvSpPr txBox="1"/>
            <p:nvPr/>
          </p:nvSpPr>
          <p:spPr>
            <a:xfrm>
              <a:off x="6448500" y="3775175"/>
              <a:ext cx="2317061" cy="573000"/>
            </a:xfrm>
            <a:prstGeom prst="rect">
              <a:avLst/>
            </a:prstGeom>
            <a:noFill/>
            <a:ln>
              <a:noFill/>
            </a:ln>
          </p:spPr>
          <p:txBody>
            <a:bodyPr spcFirstLastPara="1" wrap="square" lIns="91425" tIns="91425" rIns="91425" bIns="91425" anchor="t" anchorCtr="0">
              <a:noAutofit/>
            </a:bodyPr>
            <a:lstStyle/>
            <a:p>
              <a:pPr marL="0" marR="0" lvl="0" indent="0" algn="r" rtl="0">
                <a:spcBef>
                  <a:spcPts val="0"/>
                </a:spcBef>
                <a:spcAft>
                  <a:spcPts val="0"/>
                </a:spcAft>
                <a:buNone/>
              </a:pPr>
              <a:r>
                <a:rPr lang="en-US" sz="1200" b="0" i="0" dirty="0">
                  <a:solidFill>
                    <a:schemeClr val="tx1">
                      <a:lumMod val="75000"/>
                    </a:schemeClr>
                  </a:solidFill>
                  <a:effectLst/>
                  <a:latin typeface="Söhne"/>
                </a:rPr>
                <a:t>Postman is a popular collaboration platform and toolset used by developers to build, test, and document APIs</a:t>
              </a:r>
              <a:endParaRPr sz="1200" dirty="0">
                <a:solidFill>
                  <a:schemeClr val="tx1">
                    <a:lumMod val="75000"/>
                  </a:schemeClr>
                </a:solidFill>
                <a:latin typeface="Roboto"/>
                <a:ea typeface="Roboto"/>
                <a:cs typeface="Roboto"/>
                <a:sym typeface="Roboto"/>
              </a:endParaRPr>
            </a:p>
          </p:txBody>
        </p:sp>
      </p:grpSp>
      <p:grpSp>
        <p:nvGrpSpPr>
          <p:cNvPr id="413" name="Google Shape;413;p26"/>
          <p:cNvGrpSpPr/>
          <p:nvPr/>
        </p:nvGrpSpPr>
        <p:grpSpPr>
          <a:xfrm>
            <a:off x="3274438" y="1509318"/>
            <a:ext cx="2762877" cy="2323116"/>
            <a:chOff x="6384600" y="2378025"/>
            <a:chExt cx="1672950" cy="1406500"/>
          </a:xfrm>
        </p:grpSpPr>
        <p:sp>
          <p:nvSpPr>
            <p:cNvPr id="414" name="Google Shape;414;p26"/>
            <p:cNvSpPr/>
            <p:nvPr/>
          </p:nvSpPr>
          <p:spPr>
            <a:xfrm>
              <a:off x="6710450" y="2909500"/>
              <a:ext cx="1021250" cy="593400"/>
            </a:xfrm>
            <a:custGeom>
              <a:avLst/>
              <a:gdLst/>
              <a:ahLst/>
              <a:cxnLst/>
              <a:rect l="l" t="t" r="r" b="b"/>
              <a:pathLst>
                <a:path w="40850" h="23736" extrusionOk="0">
                  <a:moveTo>
                    <a:pt x="0" y="0"/>
                  </a:moveTo>
                  <a:lnTo>
                    <a:pt x="0" y="23736"/>
                  </a:lnTo>
                  <a:lnTo>
                    <a:pt x="40850" y="23736"/>
                  </a:lnTo>
                  <a:lnTo>
                    <a:pt x="40850"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6740600" y="2927000"/>
              <a:ext cx="960950" cy="558400"/>
            </a:xfrm>
            <a:custGeom>
              <a:avLst/>
              <a:gdLst/>
              <a:ahLst/>
              <a:cxnLst/>
              <a:rect l="l" t="t" r="r" b="b"/>
              <a:pathLst>
                <a:path w="38438" h="22336" extrusionOk="0">
                  <a:moveTo>
                    <a:pt x="1" y="1"/>
                  </a:moveTo>
                  <a:lnTo>
                    <a:pt x="1" y="22336"/>
                  </a:lnTo>
                  <a:lnTo>
                    <a:pt x="38437" y="22336"/>
                  </a:lnTo>
                  <a:lnTo>
                    <a:pt x="38437"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6791850" y="3032425"/>
              <a:ext cx="231475" cy="16075"/>
            </a:xfrm>
            <a:custGeom>
              <a:avLst/>
              <a:gdLst/>
              <a:ahLst/>
              <a:cxnLst/>
              <a:rect l="l" t="t" r="r" b="b"/>
              <a:pathLst>
                <a:path w="9259" h="643" extrusionOk="0">
                  <a:moveTo>
                    <a:pt x="320" y="0"/>
                  </a:moveTo>
                  <a:cubicBezTo>
                    <a:pt x="146" y="0"/>
                    <a:pt x="1" y="146"/>
                    <a:pt x="1" y="319"/>
                  </a:cubicBezTo>
                  <a:cubicBezTo>
                    <a:pt x="1" y="499"/>
                    <a:pt x="146" y="643"/>
                    <a:pt x="320" y="643"/>
                  </a:cubicBezTo>
                  <a:lnTo>
                    <a:pt x="8942" y="643"/>
                  </a:lnTo>
                  <a:cubicBezTo>
                    <a:pt x="9115" y="643"/>
                    <a:pt x="9259" y="499"/>
                    <a:pt x="9259" y="319"/>
                  </a:cubicBezTo>
                  <a:cubicBezTo>
                    <a:pt x="9259" y="146"/>
                    <a:pt x="9115" y="0"/>
                    <a:pt x="8942"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6"/>
            <p:cNvSpPr/>
            <p:nvPr/>
          </p:nvSpPr>
          <p:spPr>
            <a:xfrm>
              <a:off x="7045325" y="3032425"/>
              <a:ext cx="231625" cy="16075"/>
            </a:xfrm>
            <a:custGeom>
              <a:avLst/>
              <a:gdLst/>
              <a:ahLst/>
              <a:cxnLst/>
              <a:rect l="l" t="t" r="r" b="b"/>
              <a:pathLst>
                <a:path w="9265" h="643" extrusionOk="0">
                  <a:moveTo>
                    <a:pt x="326" y="0"/>
                  </a:moveTo>
                  <a:cubicBezTo>
                    <a:pt x="146" y="0"/>
                    <a:pt x="0" y="146"/>
                    <a:pt x="0" y="319"/>
                  </a:cubicBezTo>
                  <a:cubicBezTo>
                    <a:pt x="0" y="499"/>
                    <a:pt x="146" y="643"/>
                    <a:pt x="326" y="643"/>
                  </a:cubicBezTo>
                  <a:lnTo>
                    <a:pt x="8948" y="643"/>
                  </a:lnTo>
                  <a:cubicBezTo>
                    <a:pt x="9121" y="643"/>
                    <a:pt x="9265" y="499"/>
                    <a:pt x="9265" y="319"/>
                  </a:cubicBezTo>
                  <a:cubicBezTo>
                    <a:pt x="9265" y="146"/>
                    <a:pt x="9121" y="0"/>
                    <a:pt x="8948"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6"/>
            <p:cNvSpPr/>
            <p:nvPr/>
          </p:nvSpPr>
          <p:spPr>
            <a:xfrm>
              <a:off x="7303850" y="3032425"/>
              <a:ext cx="75100" cy="16075"/>
            </a:xfrm>
            <a:custGeom>
              <a:avLst/>
              <a:gdLst/>
              <a:ahLst/>
              <a:cxnLst/>
              <a:rect l="l" t="t" r="r" b="b"/>
              <a:pathLst>
                <a:path w="3004" h="643" extrusionOk="0">
                  <a:moveTo>
                    <a:pt x="317" y="0"/>
                  </a:moveTo>
                  <a:cubicBezTo>
                    <a:pt x="144" y="0"/>
                    <a:pt x="0" y="146"/>
                    <a:pt x="0" y="319"/>
                  </a:cubicBezTo>
                  <a:cubicBezTo>
                    <a:pt x="0" y="499"/>
                    <a:pt x="144" y="643"/>
                    <a:pt x="317" y="643"/>
                  </a:cubicBezTo>
                  <a:lnTo>
                    <a:pt x="2686" y="643"/>
                  </a:lnTo>
                  <a:cubicBezTo>
                    <a:pt x="2860" y="643"/>
                    <a:pt x="3003" y="499"/>
                    <a:pt x="3003" y="319"/>
                  </a:cubicBezTo>
                  <a:cubicBezTo>
                    <a:pt x="3003" y="146"/>
                    <a:pt x="2860" y="0"/>
                    <a:pt x="268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6791850" y="3184050"/>
              <a:ext cx="300800" cy="16100"/>
            </a:xfrm>
            <a:custGeom>
              <a:avLst/>
              <a:gdLst/>
              <a:ahLst/>
              <a:cxnLst/>
              <a:rect l="l" t="t" r="r" b="b"/>
              <a:pathLst>
                <a:path w="12032" h="644" extrusionOk="0">
                  <a:moveTo>
                    <a:pt x="320" y="1"/>
                  </a:moveTo>
                  <a:cubicBezTo>
                    <a:pt x="146" y="1"/>
                    <a:pt x="1" y="146"/>
                    <a:pt x="1" y="319"/>
                  </a:cubicBezTo>
                  <a:cubicBezTo>
                    <a:pt x="1" y="500"/>
                    <a:pt x="146" y="644"/>
                    <a:pt x="320" y="644"/>
                  </a:cubicBezTo>
                  <a:lnTo>
                    <a:pt x="11707" y="644"/>
                  </a:lnTo>
                  <a:cubicBezTo>
                    <a:pt x="11888" y="644"/>
                    <a:pt x="12032" y="500"/>
                    <a:pt x="12032" y="319"/>
                  </a:cubicBezTo>
                  <a:cubicBezTo>
                    <a:pt x="12032" y="146"/>
                    <a:pt x="11888" y="1"/>
                    <a:pt x="11707"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7120050" y="3184050"/>
              <a:ext cx="185975" cy="16100"/>
            </a:xfrm>
            <a:custGeom>
              <a:avLst/>
              <a:gdLst/>
              <a:ahLst/>
              <a:cxnLst/>
              <a:rect l="l" t="t" r="r" b="b"/>
              <a:pathLst>
                <a:path w="7439" h="644" extrusionOk="0">
                  <a:moveTo>
                    <a:pt x="326" y="1"/>
                  </a:moveTo>
                  <a:cubicBezTo>
                    <a:pt x="146" y="1"/>
                    <a:pt x="1" y="146"/>
                    <a:pt x="1" y="319"/>
                  </a:cubicBezTo>
                  <a:cubicBezTo>
                    <a:pt x="1" y="500"/>
                    <a:pt x="146" y="644"/>
                    <a:pt x="326" y="644"/>
                  </a:cubicBezTo>
                  <a:lnTo>
                    <a:pt x="7122" y="644"/>
                  </a:lnTo>
                  <a:cubicBezTo>
                    <a:pt x="7295" y="644"/>
                    <a:pt x="7439" y="500"/>
                    <a:pt x="7439" y="319"/>
                  </a:cubicBezTo>
                  <a:cubicBezTo>
                    <a:pt x="7439" y="146"/>
                    <a:pt x="7295" y="1"/>
                    <a:pt x="7122"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6791850" y="3082975"/>
              <a:ext cx="120100" cy="16100"/>
            </a:xfrm>
            <a:custGeom>
              <a:avLst/>
              <a:gdLst/>
              <a:ahLst/>
              <a:cxnLst/>
              <a:rect l="l" t="t" r="r" b="b"/>
              <a:pathLst>
                <a:path w="4804" h="644" extrusionOk="0">
                  <a:moveTo>
                    <a:pt x="320" y="0"/>
                  </a:moveTo>
                  <a:cubicBezTo>
                    <a:pt x="146" y="0"/>
                    <a:pt x="1" y="144"/>
                    <a:pt x="1" y="318"/>
                  </a:cubicBezTo>
                  <a:cubicBezTo>
                    <a:pt x="1" y="500"/>
                    <a:pt x="146" y="643"/>
                    <a:pt x="320" y="643"/>
                  </a:cubicBezTo>
                  <a:lnTo>
                    <a:pt x="4486" y="643"/>
                  </a:lnTo>
                  <a:cubicBezTo>
                    <a:pt x="4659" y="643"/>
                    <a:pt x="4803" y="500"/>
                    <a:pt x="4803" y="318"/>
                  </a:cubicBezTo>
                  <a:cubicBezTo>
                    <a:pt x="4803" y="144"/>
                    <a:pt x="4659" y="0"/>
                    <a:pt x="448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6925300" y="3082975"/>
              <a:ext cx="200025" cy="16100"/>
            </a:xfrm>
            <a:custGeom>
              <a:avLst/>
              <a:gdLst/>
              <a:ahLst/>
              <a:cxnLst/>
              <a:rect l="l" t="t" r="r" b="b"/>
              <a:pathLst>
                <a:path w="8001" h="644" extrusionOk="0">
                  <a:moveTo>
                    <a:pt x="318" y="0"/>
                  </a:moveTo>
                  <a:cubicBezTo>
                    <a:pt x="144" y="0"/>
                    <a:pt x="1" y="144"/>
                    <a:pt x="1" y="318"/>
                  </a:cubicBezTo>
                  <a:cubicBezTo>
                    <a:pt x="1" y="500"/>
                    <a:pt x="144" y="643"/>
                    <a:pt x="318" y="643"/>
                  </a:cubicBezTo>
                  <a:lnTo>
                    <a:pt x="7683" y="643"/>
                  </a:lnTo>
                  <a:cubicBezTo>
                    <a:pt x="7856" y="643"/>
                    <a:pt x="8000" y="500"/>
                    <a:pt x="8000" y="318"/>
                  </a:cubicBezTo>
                  <a:cubicBezTo>
                    <a:pt x="8000" y="144"/>
                    <a:pt x="7856" y="0"/>
                    <a:pt x="76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6"/>
            <p:cNvSpPr/>
            <p:nvPr/>
          </p:nvSpPr>
          <p:spPr>
            <a:xfrm>
              <a:off x="6791850" y="2981900"/>
              <a:ext cx="205825" cy="16100"/>
            </a:xfrm>
            <a:custGeom>
              <a:avLst/>
              <a:gdLst/>
              <a:ahLst/>
              <a:cxnLst/>
              <a:rect l="l" t="t" r="r" b="b"/>
              <a:pathLst>
                <a:path w="8233" h="644" extrusionOk="0">
                  <a:moveTo>
                    <a:pt x="320" y="0"/>
                  </a:moveTo>
                  <a:cubicBezTo>
                    <a:pt x="146" y="0"/>
                    <a:pt x="1" y="144"/>
                    <a:pt x="1" y="317"/>
                  </a:cubicBezTo>
                  <a:cubicBezTo>
                    <a:pt x="1" y="498"/>
                    <a:pt x="146" y="643"/>
                    <a:pt x="320" y="643"/>
                  </a:cubicBezTo>
                  <a:lnTo>
                    <a:pt x="7916" y="643"/>
                  </a:lnTo>
                  <a:cubicBezTo>
                    <a:pt x="8089" y="643"/>
                    <a:pt x="8233" y="498"/>
                    <a:pt x="8233" y="317"/>
                  </a:cubicBezTo>
                  <a:cubicBezTo>
                    <a:pt x="8233" y="144"/>
                    <a:pt x="8089" y="0"/>
                    <a:pt x="7916"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6"/>
            <p:cNvSpPr/>
            <p:nvPr/>
          </p:nvSpPr>
          <p:spPr>
            <a:xfrm>
              <a:off x="7021700" y="2981900"/>
              <a:ext cx="458550" cy="16100"/>
            </a:xfrm>
            <a:custGeom>
              <a:avLst/>
              <a:gdLst/>
              <a:ahLst/>
              <a:cxnLst/>
              <a:rect l="l" t="t" r="r" b="b"/>
              <a:pathLst>
                <a:path w="18342" h="644" extrusionOk="0">
                  <a:moveTo>
                    <a:pt x="318" y="0"/>
                  </a:moveTo>
                  <a:cubicBezTo>
                    <a:pt x="144" y="0"/>
                    <a:pt x="1" y="144"/>
                    <a:pt x="1" y="317"/>
                  </a:cubicBezTo>
                  <a:cubicBezTo>
                    <a:pt x="1" y="498"/>
                    <a:pt x="144" y="643"/>
                    <a:pt x="318" y="643"/>
                  </a:cubicBezTo>
                  <a:lnTo>
                    <a:pt x="18015" y="643"/>
                  </a:lnTo>
                  <a:cubicBezTo>
                    <a:pt x="18197" y="643"/>
                    <a:pt x="18341" y="498"/>
                    <a:pt x="18341" y="317"/>
                  </a:cubicBezTo>
                  <a:cubicBezTo>
                    <a:pt x="18341" y="144"/>
                    <a:pt x="18197" y="0"/>
                    <a:pt x="18015"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7268450" y="3133525"/>
              <a:ext cx="110500" cy="16100"/>
            </a:xfrm>
            <a:custGeom>
              <a:avLst/>
              <a:gdLst/>
              <a:ahLst/>
              <a:cxnLst/>
              <a:rect l="l" t="t" r="r" b="b"/>
              <a:pathLst>
                <a:path w="4420" h="644" extrusionOk="0">
                  <a:moveTo>
                    <a:pt x="326" y="1"/>
                  </a:moveTo>
                  <a:cubicBezTo>
                    <a:pt x="146" y="1"/>
                    <a:pt x="0" y="145"/>
                    <a:pt x="0" y="318"/>
                  </a:cubicBezTo>
                  <a:cubicBezTo>
                    <a:pt x="0" y="498"/>
                    <a:pt x="146" y="644"/>
                    <a:pt x="326" y="644"/>
                  </a:cubicBezTo>
                  <a:lnTo>
                    <a:pt x="4102" y="644"/>
                  </a:lnTo>
                  <a:cubicBezTo>
                    <a:pt x="4276" y="644"/>
                    <a:pt x="4419" y="498"/>
                    <a:pt x="4419" y="318"/>
                  </a:cubicBezTo>
                  <a:cubicBezTo>
                    <a:pt x="4419" y="145"/>
                    <a:pt x="4276" y="1"/>
                    <a:pt x="4102"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6791850" y="3133525"/>
              <a:ext cx="458600" cy="16100"/>
            </a:xfrm>
            <a:custGeom>
              <a:avLst/>
              <a:gdLst/>
              <a:ahLst/>
              <a:cxnLst/>
              <a:rect l="l" t="t" r="r" b="b"/>
              <a:pathLst>
                <a:path w="18344" h="644" extrusionOk="0">
                  <a:moveTo>
                    <a:pt x="320" y="1"/>
                  </a:moveTo>
                  <a:cubicBezTo>
                    <a:pt x="146" y="1"/>
                    <a:pt x="1" y="145"/>
                    <a:pt x="1" y="318"/>
                  </a:cubicBezTo>
                  <a:cubicBezTo>
                    <a:pt x="1" y="498"/>
                    <a:pt x="146" y="644"/>
                    <a:pt x="320" y="644"/>
                  </a:cubicBezTo>
                  <a:lnTo>
                    <a:pt x="18017" y="644"/>
                  </a:lnTo>
                  <a:cubicBezTo>
                    <a:pt x="18198" y="644"/>
                    <a:pt x="18343" y="498"/>
                    <a:pt x="18343" y="318"/>
                  </a:cubicBezTo>
                  <a:cubicBezTo>
                    <a:pt x="18343" y="145"/>
                    <a:pt x="18198" y="1"/>
                    <a:pt x="18017"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6791850" y="3285175"/>
              <a:ext cx="231475" cy="16100"/>
            </a:xfrm>
            <a:custGeom>
              <a:avLst/>
              <a:gdLst/>
              <a:ahLst/>
              <a:cxnLst/>
              <a:rect l="l" t="t" r="r" b="b"/>
              <a:pathLst>
                <a:path w="9259" h="644" extrusionOk="0">
                  <a:moveTo>
                    <a:pt x="320" y="0"/>
                  </a:moveTo>
                  <a:cubicBezTo>
                    <a:pt x="146" y="0"/>
                    <a:pt x="1" y="144"/>
                    <a:pt x="1" y="318"/>
                  </a:cubicBezTo>
                  <a:cubicBezTo>
                    <a:pt x="1" y="498"/>
                    <a:pt x="146" y="643"/>
                    <a:pt x="320" y="643"/>
                  </a:cubicBezTo>
                  <a:lnTo>
                    <a:pt x="8942" y="643"/>
                  </a:lnTo>
                  <a:cubicBezTo>
                    <a:pt x="9115" y="643"/>
                    <a:pt x="9259" y="498"/>
                    <a:pt x="9259" y="318"/>
                  </a:cubicBezTo>
                  <a:cubicBezTo>
                    <a:pt x="9259" y="144"/>
                    <a:pt x="9115" y="0"/>
                    <a:pt x="8942"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7045325" y="3285175"/>
              <a:ext cx="231625" cy="16100"/>
            </a:xfrm>
            <a:custGeom>
              <a:avLst/>
              <a:gdLst/>
              <a:ahLst/>
              <a:cxnLst/>
              <a:rect l="l" t="t" r="r" b="b"/>
              <a:pathLst>
                <a:path w="9265" h="644" extrusionOk="0">
                  <a:moveTo>
                    <a:pt x="326" y="0"/>
                  </a:moveTo>
                  <a:cubicBezTo>
                    <a:pt x="146" y="0"/>
                    <a:pt x="0" y="144"/>
                    <a:pt x="0" y="318"/>
                  </a:cubicBezTo>
                  <a:cubicBezTo>
                    <a:pt x="0" y="498"/>
                    <a:pt x="146" y="643"/>
                    <a:pt x="326" y="643"/>
                  </a:cubicBezTo>
                  <a:lnTo>
                    <a:pt x="8948" y="643"/>
                  </a:lnTo>
                  <a:cubicBezTo>
                    <a:pt x="9121" y="643"/>
                    <a:pt x="9265" y="498"/>
                    <a:pt x="9265" y="318"/>
                  </a:cubicBezTo>
                  <a:cubicBezTo>
                    <a:pt x="9265" y="144"/>
                    <a:pt x="9121" y="0"/>
                    <a:pt x="8948"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7303850" y="3285175"/>
              <a:ext cx="75100" cy="16100"/>
            </a:xfrm>
            <a:custGeom>
              <a:avLst/>
              <a:gdLst/>
              <a:ahLst/>
              <a:cxnLst/>
              <a:rect l="l" t="t" r="r" b="b"/>
              <a:pathLst>
                <a:path w="3004" h="644" extrusionOk="0">
                  <a:moveTo>
                    <a:pt x="317" y="0"/>
                  </a:moveTo>
                  <a:cubicBezTo>
                    <a:pt x="144" y="0"/>
                    <a:pt x="0" y="144"/>
                    <a:pt x="0" y="318"/>
                  </a:cubicBezTo>
                  <a:cubicBezTo>
                    <a:pt x="0" y="498"/>
                    <a:pt x="144" y="643"/>
                    <a:pt x="317" y="643"/>
                  </a:cubicBezTo>
                  <a:lnTo>
                    <a:pt x="2686" y="643"/>
                  </a:lnTo>
                  <a:cubicBezTo>
                    <a:pt x="2860" y="643"/>
                    <a:pt x="3003" y="498"/>
                    <a:pt x="3003" y="318"/>
                  </a:cubicBezTo>
                  <a:cubicBezTo>
                    <a:pt x="3003" y="144"/>
                    <a:pt x="2860" y="0"/>
                    <a:pt x="268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6791850" y="3436825"/>
              <a:ext cx="300800" cy="16075"/>
            </a:xfrm>
            <a:custGeom>
              <a:avLst/>
              <a:gdLst/>
              <a:ahLst/>
              <a:cxnLst/>
              <a:rect l="l" t="t" r="r" b="b"/>
              <a:pathLst>
                <a:path w="12032" h="643" extrusionOk="0">
                  <a:moveTo>
                    <a:pt x="320" y="0"/>
                  </a:moveTo>
                  <a:cubicBezTo>
                    <a:pt x="146" y="0"/>
                    <a:pt x="1" y="144"/>
                    <a:pt x="1" y="324"/>
                  </a:cubicBezTo>
                  <a:cubicBezTo>
                    <a:pt x="1" y="497"/>
                    <a:pt x="146" y="643"/>
                    <a:pt x="320" y="643"/>
                  </a:cubicBezTo>
                  <a:lnTo>
                    <a:pt x="11707" y="643"/>
                  </a:lnTo>
                  <a:cubicBezTo>
                    <a:pt x="11888" y="643"/>
                    <a:pt x="12032" y="497"/>
                    <a:pt x="12032" y="324"/>
                  </a:cubicBezTo>
                  <a:cubicBezTo>
                    <a:pt x="12032" y="144"/>
                    <a:pt x="11888" y="0"/>
                    <a:pt x="11707"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6"/>
            <p:cNvSpPr/>
            <p:nvPr/>
          </p:nvSpPr>
          <p:spPr>
            <a:xfrm>
              <a:off x="7120050" y="3436825"/>
              <a:ext cx="185975" cy="16075"/>
            </a:xfrm>
            <a:custGeom>
              <a:avLst/>
              <a:gdLst/>
              <a:ahLst/>
              <a:cxnLst/>
              <a:rect l="l" t="t" r="r" b="b"/>
              <a:pathLst>
                <a:path w="7439" h="643" extrusionOk="0">
                  <a:moveTo>
                    <a:pt x="326" y="0"/>
                  </a:moveTo>
                  <a:cubicBezTo>
                    <a:pt x="146" y="0"/>
                    <a:pt x="1" y="144"/>
                    <a:pt x="1" y="324"/>
                  </a:cubicBezTo>
                  <a:cubicBezTo>
                    <a:pt x="1" y="497"/>
                    <a:pt x="146" y="643"/>
                    <a:pt x="326" y="643"/>
                  </a:cubicBezTo>
                  <a:lnTo>
                    <a:pt x="7122" y="643"/>
                  </a:lnTo>
                  <a:cubicBezTo>
                    <a:pt x="7295" y="643"/>
                    <a:pt x="7439" y="497"/>
                    <a:pt x="7439" y="324"/>
                  </a:cubicBezTo>
                  <a:cubicBezTo>
                    <a:pt x="7439" y="144"/>
                    <a:pt x="7295" y="0"/>
                    <a:pt x="7122"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6"/>
            <p:cNvSpPr/>
            <p:nvPr/>
          </p:nvSpPr>
          <p:spPr>
            <a:xfrm>
              <a:off x="6791850" y="3335700"/>
              <a:ext cx="120100" cy="16100"/>
            </a:xfrm>
            <a:custGeom>
              <a:avLst/>
              <a:gdLst/>
              <a:ahLst/>
              <a:cxnLst/>
              <a:rect l="l" t="t" r="r" b="b"/>
              <a:pathLst>
                <a:path w="4804" h="644" extrusionOk="0">
                  <a:moveTo>
                    <a:pt x="320" y="0"/>
                  </a:moveTo>
                  <a:cubicBezTo>
                    <a:pt x="146" y="0"/>
                    <a:pt x="1" y="146"/>
                    <a:pt x="1" y="326"/>
                  </a:cubicBezTo>
                  <a:cubicBezTo>
                    <a:pt x="1" y="499"/>
                    <a:pt x="146" y="643"/>
                    <a:pt x="320" y="643"/>
                  </a:cubicBezTo>
                  <a:lnTo>
                    <a:pt x="4486" y="643"/>
                  </a:lnTo>
                  <a:cubicBezTo>
                    <a:pt x="4659" y="643"/>
                    <a:pt x="4803" y="499"/>
                    <a:pt x="4803" y="326"/>
                  </a:cubicBezTo>
                  <a:cubicBezTo>
                    <a:pt x="4803" y="146"/>
                    <a:pt x="4659" y="0"/>
                    <a:pt x="448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6925300" y="3335700"/>
              <a:ext cx="200025" cy="16100"/>
            </a:xfrm>
            <a:custGeom>
              <a:avLst/>
              <a:gdLst/>
              <a:ahLst/>
              <a:cxnLst/>
              <a:rect l="l" t="t" r="r" b="b"/>
              <a:pathLst>
                <a:path w="8001" h="644" extrusionOk="0">
                  <a:moveTo>
                    <a:pt x="318" y="0"/>
                  </a:moveTo>
                  <a:cubicBezTo>
                    <a:pt x="144" y="0"/>
                    <a:pt x="1" y="146"/>
                    <a:pt x="1" y="326"/>
                  </a:cubicBezTo>
                  <a:cubicBezTo>
                    <a:pt x="1" y="499"/>
                    <a:pt x="144" y="643"/>
                    <a:pt x="318" y="643"/>
                  </a:cubicBezTo>
                  <a:lnTo>
                    <a:pt x="7683" y="643"/>
                  </a:lnTo>
                  <a:cubicBezTo>
                    <a:pt x="7856" y="643"/>
                    <a:pt x="8000" y="499"/>
                    <a:pt x="8000" y="326"/>
                  </a:cubicBezTo>
                  <a:cubicBezTo>
                    <a:pt x="8000" y="146"/>
                    <a:pt x="7856" y="0"/>
                    <a:pt x="76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6791850" y="3234625"/>
              <a:ext cx="205825" cy="16075"/>
            </a:xfrm>
            <a:custGeom>
              <a:avLst/>
              <a:gdLst/>
              <a:ahLst/>
              <a:cxnLst/>
              <a:rect l="l" t="t" r="r" b="b"/>
              <a:pathLst>
                <a:path w="8233" h="643" extrusionOk="0">
                  <a:moveTo>
                    <a:pt x="320" y="0"/>
                  </a:moveTo>
                  <a:cubicBezTo>
                    <a:pt x="146" y="0"/>
                    <a:pt x="1" y="144"/>
                    <a:pt x="1" y="317"/>
                  </a:cubicBezTo>
                  <a:cubicBezTo>
                    <a:pt x="1" y="499"/>
                    <a:pt x="146" y="643"/>
                    <a:pt x="320" y="643"/>
                  </a:cubicBezTo>
                  <a:lnTo>
                    <a:pt x="7916" y="643"/>
                  </a:lnTo>
                  <a:cubicBezTo>
                    <a:pt x="8089" y="643"/>
                    <a:pt x="8233" y="499"/>
                    <a:pt x="8233" y="317"/>
                  </a:cubicBezTo>
                  <a:cubicBezTo>
                    <a:pt x="8233" y="144"/>
                    <a:pt x="8089" y="0"/>
                    <a:pt x="7916"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7021700" y="3234625"/>
              <a:ext cx="413775" cy="16075"/>
            </a:xfrm>
            <a:custGeom>
              <a:avLst/>
              <a:gdLst/>
              <a:ahLst/>
              <a:cxnLst/>
              <a:rect l="l" t="t" r="r" b="b"/>
              <a:pathLst>
                <a:path w="16551" h="643" extrusionOk="0">
                  <a:moveTo>
                    <a:pt x="304" y="0"/>
                  </a:moveTo>
                  <a:cubicBezTo>
                    <a:pt x="137" y="0"/>
                    <a:pt x="1" y="137"/>
                    <a:pt x="1" y="303"/>
                  </a:cubicBezTo>
                  <a:lnTo>
                    <a:pt x="1" y="340"/>
                  </a:lnTo>
                  <a:cubicBezTo>
                    <a:pt x="1" y="506"/>
                    <a:pt x="137" y="643"/>
                    <a:pt x="304" y="643"/>
                  </a:cubicBezTo>
                  <a:lnTo>
                    <a:pt x="16248" y="643"/>
                  </a:lnTo>
                  <a:cubicBezTo>
                    <a:pt x="16421" y="643"/>
                    <a:pt x="16551" y="506"/>
                    <a:pt x="16551" y="340"/>
                  </a:cubicBezTo>
                  <a:lnTo>
                    <a:pt x="16551" y="303"/>
                  </a:lnTo>
                  <a:cubicBezTo>
                    <a:pt x="16551" y="137"/>
                    <a:pt x="16421" y="0"/>
                    <a:pt x="16248"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7268450" y="3386250"/>
              <a:ext cx="110500" cy="16100"/>
            </a:xfrm>
            <a:custGeom>
              <a:avLst/>
              <a:gdLst/>
              <a:ahLst/>
              <a:cxnLst/>
              <a:rect l="l" t="t" r="r" b="b"/>
              <a:pathLst>
                <a:path w="4420" h="644" extrusionOk="0">
                  <a:moveTo>
                    <a:pt x="326" y="1"/>
                  </a:moveTo>
                  <a:cubicBezTo>
                    <a:pt x="146" y="1"/>
                    <a:pt x="0" y="144"/>
                    <a:pt x="0" y="326"/>
                  </a:cubicBezTo>
                  <a:cubicBezTo>
                    <a:pt x="0" y="500"/>
                    <a:pt x="146" y="644"/>
                    <a:pt x="326" y="644"/>
                  </a:cubicBezTo>
                  <a:lnTo>
                    <a:pt x="4102" y="644"/>
                  </a:lnTo>
                  <a:cubicBezTo>
                    <a:pt x="4276" y="644"/>
                    <a:pt x="4419" y="500"/>
                    <a:pt x="4419" y="326"/>
                  </a:cubicBezTo>
                  <a:cubicBezTo>
                    <a:pt x="4419" y="144"/>
                    <a:pt x="4276" y="1"/>
                    <a:pt x="4102"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6791850" y="3386250"/>
              <a:ext cx="458600" cy="16100"/>
            </a:xfrm>
            <a:custGeom>
              <a:avLst/>
              <a:gdLst/>
              <a:ahLst/>
              <a:cxnLst/>
              <a:rect l="l" t="t" r="r" b="b"/>
              <a:pathLst>
                <a:path w="18344" h="644" extrusionOk="0">
                  <a:moveTo>
                    <a:pt x="320" y="1"/>
                  </a:moveTo>
                  <a:cubicBezTo>
                    <a:pt x="146" y="1"/>
                    <a:pt x="1" y="144"/>
                    <a:pt x="1" y="326"/>
                  </a:cubicBezTo>
                  <a:cubicBezTo>
                    <a:pt x="1" y="500"/>
                    <a:pt x="146" y="644"/>
                    <a:pt x="320" y="644"/>
                  </a:cubicBezTo>
                  <a:lnTo>
                    <a:pt x="18017" y="644"/>
                  </a:lnTo>
                  <a:cubicBezTo>
                    <a:pt x="18198" y="644"/>
                    <a:pt x="18343" y="500"/>
                    <a:pt x="18343" y="326"/>
                  </a:cubicBezTo>
                  <a:cubicBezTo>
                    <a:pt x="18343" y="144"/>
                    <a:pt x="18198" y="1"/>
                    <a:pt x="18017"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6"/>
            <p:cNvSpPr/>
            <p:nvPr/>
          </p:nvSpPr>
          <p:spPr>
            <a:xfrm>
              <a:off x="6384600" y="3502875"/>
              <a:ext cx="1672950" cy="253825"/>
            </a:xfrm>
            <a:custGeom>
              <a:avLst/>
              <a:gdLst/>
              <a:ahLst/>
              <a:cxnLst/>
              <a:rect l="l" t="t" r="r" b="b"/>
              <a:pathLst>
                <a:path w="66918" h="10153" extrusionOk="0">
                  <a:moveTo>
                    <a:pt x="13034" y="1"/>
                  </a:moveTo>
                  <a:lnTo>
                    <a:pt x="0" y="10153"/>
                  </a:lnTo>
                  <a:lnTo>
                    <a:pt x="66918" y="10153"/>
                  </a:lnTo>
                  <a:lnTo>
                    <a:pt x="53884" y="1"/>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6"/>
            <p:cNvSpPr/>
            <p:nvPr/>
          </p:nvSpPr>
          <p:spPr>
            <a:xfrm>
              <a:off x="6759025" y="3510825"/>
              <a:ext cx="73500" cy="15925"/>
            </a:xfrm>
            <a:custGeom>
              <a:avLst/>
              <a:gdLst/>
              <a:ahLst/>
              <a:cxnLst/>
              <a:rect l="l" t="t" r="r" b="b"/>
              <a:pathLst>
                <a:path w="2940" h="637" extrusionOk="0">
                  <a:moveTo>
                    <a:pt x="816" y="0"/>
                  </a:moveTo>
                  <a:lnTo>
                    <a:pt x="0" y="636"/>
                  </a:lnTo>
                  <a:lnTo>
                    <a:pt x="2224" y="636"/>
                  </a:lnTo>
                  <a:lnTo>
                    <a:pt x="2939"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6"/>
            <p:cNvSpPr/>
            <p:nvPr/>
          </p:nvSpPr>
          <p:spPr>
            <a:xfrm>
              <a:off x="6721275" y="3537725"/>
              <a:ext cx="82350" cy="18600"/>
            </a:xfrm>
            <a:custGeom>
              <a:avLst/>
              <a:gdLst/>
              <a:ahLst/>
              <a:cxnLst/>
              <a:rect l="l" t="t" r="r" b="b"/>
              <a:pathLst>
                <a:path w="3294" h="744" extrusionOk="0">
                  <a:moveTo>
                    <a:pt x="947" y="0"/>
                  </a:moveTo>
                  <a:lnTo>
                    <a:pt x="1" y="744"/>
                  </a:lnTo>
                  <a:lnTo>
                    <a:pt x="2463" y="744"/>
                  </a:lnTo>
                  <a:lnTo>
                    <a:pt x="3294"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6"/>
            <p:cNvSpPr/>
            <p:nvPr/>
          </p:nvSpPr>
          <p:spPr>
            <a:xfrm>
              <a:off x="6815175" y="3537725"/>
              <a:ext cx="77825" cy="18600"/>
            </a:xfrm>
            <a:custGeom>
              <a:avLst/>
              <a:gdLst/>
              <a:ahLst/>
              <a:cxnLst/>
              <a:rect l="l" t="t" r="r" b="b"/>
              <a:pathLst>
                <a:path w="3113" h="744" extrusionOk="0">
                  <a:moveTo>
                    <a:pt x="766" y="0"/>
                  </a:moveTo>
                  <a:lnTo>
                    <a:pt x="0" y="744"/>
                  </a:lnTo>
                  <a:lnTo>
                    <a:pt x="2463" y="744"/>
                  </a:lnTo>
                  <a:lnTo>
                    <a:pt x="3113"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6"/>
            <p:cNvSpPr/>
            <p:nvPr/>
          </p:nvSpPr>
          <p:spPr>
            <a:xfrm>
              <a:off x="6908850" y="3537725"/>
              <a:ext cx="73500" cy="18600"/>
            </a:xfrm>
            <a:custGeom>
              <a:avLst/>
              <a:gdLst/>
              <a:ahLst/>
              <a:cxnLst/>
              <a:rect l="l" t="t" r="r" b="b"/>
              <a:pathLst>
                <a:path w="2940" h="744" extrusionOk="0">
                  <a:moveTo>
                    <a:pt x="593" y="0"/>
                  </a:moveTo>
                  <a:lnTo>
                    <a:pt x="0" y="744"/>
                  </a:lnTo>
                  <a:lnTo>
                    <a:pt x="2463" y="744"/>
                  </a:lnTo>
                  <a:lnTo>
                    <a:pt x="2939"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6"/>
            <p:cNvSpPr/>
            <p:nvPr/>
          </p:nvSpPr>
          <p:spPr>
            <a:xfrm>
              <a:off x="7002725" y="3537725"/>
              <a:ext cx="69000" cy="18600"/>
            </a:xfrm>
            <a:custGeom>
              <a:avLst/>
              <a:gdLst/>
              <a:ahLst/>
              <a:cxnLst/>
              <a:rect l="l" t="t" r="r" b="b"/>
              <a:pathLst>
                <a:path w="2760" h="744" extrusionOk="0">
                  <a:moveTo>
                    <a:pt x="413" y="0"/>
                  </a:moveTo>
                  <a:lnTo>
                    <a:pt x="0" y="744"/>
                  </a:lnTo>
                  <a:lnTo>
                    <a:pt x="2463" y="744"/>
                  </a:lnTo>
                  <a:lnTo>
                    <a:pt x="2759"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6"/>
            <p:cNvSpPr/>
            <p:nvPr/>
          </p:nvSpPr>
          <p:spPr>
            <a:xfrm>
              <a:off x="7096450" y="3537725"/>
              <a:ext cx="64600" cy="18600"/>
            </a:xfrm>
            <a:custGeom>
              <a:avLst/>
              <a:gdLst/>
              <a:ahLst/>
              <a:cxnLst/>
              <a:rect l="l" t="t" r="r" b="b"/>
              <a:pathLst>
                <a:path w="2584" h="744" extrusionOk="0">
                  <a:moveTo>
                    <a:pt x="237" y="0"/>
                  </a:moveTo>
                  <a:lnTo>
                    <a:pt x="0" y="744"/>
                  </a:lnTo>
                  <a:lnTo>
                    <a:pt x="2461" y="744"/>
                  </a:lnTo>
                  <a:lnTo>
                    <a:pt x="2584"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6"/>
            <p:cNvSpPr/>
            <p:nvPr/>
          </p:nvSpPr>
          <p:spPr>
            <a:xfrm>
              <a:off x="7190275" y="3537725"/>
              <a:ext cx="61600" cy="18600"/>
            </a:xfrm>
            <a:custGeom>
              <a:avLst/>
              <a:gdLst/>
              <a:ahLst/>
              <a:cxnLst/>
              <a:rect l="l" t="t" r="r" b="b"/>
              <a:pathLst>
                <a:path w="2464" h="744" extrusionOk="0">
                  <a:moveTo>
                    <a:pt x="60" y="0"/>
                  </a:moveTo>
                  <a:lnTo>
                    <a:pt x="1" y="744"/>
                  </a:lnTo>
                  <a:lnTo>
                    <a:pt x="2463" y="744"/>
                  </a:lnTo>
                  <a:lnTo>
                    <a:pt x="2406"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6"/>
            <p:cNvSpPr/>
            <p:nvPr/>
          </p:nvSpPr>
          <p:spPr>
            <a:xfrm>
              <a:off x="7281100" y="3537725"/>
              <a:ext cx="64475" cy="18600"/>
            </a:xfrm>
            <a:custGeom>
              <a:avLst/>
              <a:gdLst/>
              <a:ahLst/>
              <a:cxnLst/>
              <a:rect l="l" t="t" r="r" b="b"/>
              <a:pathLst>
                <a:path w="2579" h="744" extrusionOk="0">
                  <a:moveTo>
                    <a:pt x="0" y="0"/>
                  </a:moveTo>
                  <a:lnTo>
                    <a:pt x="123" y="744"/>
                  </a:lnTo>
                  <a:lnTo>
                    <a:pt x="2579" y="744"/>
                  </a:lnTo>
                  <a:lnTo>
                    <a:pt x="234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6"/>
            <p:cNvSpPr/>
            <p:nvPr/>
          </p:nvSpPr>
          <p:spPr>
            <a:xfrm>
              <a:off x="7370475" y="3537725"/>
              <a:ext cx="68950" cy="18600"/>
            </a:xfrm>
            <a:custGeom>
              <a:avLst/>
              <a:gdLst/>
              <a:ahLst/>
              <a:cxnLst/>
              <a:rect l="l" t="t" r="r" b="b"/>
              <a:pathLst>
                <a:path w="2758" h="744" extrusionOk="0">
                  <a:moveTo>
                    <a:pt x="0" y="0"/>
                  </a:moveTo>
                  <a:lnTo>
                    <a:pt x="295" y="744"/>
                  </a:lnTo>
                  <a:lnTo>
                    <a:pt x="2758" y="744"/>
                  </a:lnTo>
                  <a:lnTo>
                    <a:pt x="234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6"/>
            <p:cNvSpPr/>
            <p:nvPr/>
          </p:nvSpPr>
          <p:spPr>
            <a:xfrm>
              <a:off x="7459800" y="3537725"/>
              <a:ext cx="73525" cy="18600"/>
            </a:xfrm>
            <a:custGeom>
              <a:avLst/>
              <a:gdLst/>
              <a:ahLst/>
              <a:cxnLst/>
              <a:rect l="l" t="t" r="r" b="b"/>
              <a:pathLst>
                <a:path w="2941" h="744" extrusionOk="0">
                  <a:moveTo>
                    <a:pt x="1" y="0"/>
                  </a:moveTo>
                  <a:lnTo>
                    <a:pt x="478" y="744"/>
                  </a:lnTo>
                  <a:lnTo>
                    <a:pt x="2940" y="744"/>
                  </a:lnTo>
                  <a:lnTo>
                    <a:pt x="234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6"/>
            <p:cNvSpPr/>
            <p:nvPr/>
          </p:nvSpPr>
          <p:spPr>
            <a:xfrm>
              <a:off x="7549200" y="3537725"/>
              <a:ext cx="77775" cy="18600"/>
            </a:xfrm>
            <a:custGeom>
              <a:avLst/>
              <a:gdLst/>
              <a:ahLst/>
              <a:cxnLst/>
              <a:rect l="l" t="t" r="r" b="b"/>
              <a:pathLst>
                <a:path w="3111" h="744" extrusionOk="0">
                  <a:moveTo>
                    <a:pt x="0" y="0"/>
                  </a:moveTo>
                  <a:lnTo>
                    <a:pt x="650" y="744"/>
                  </a:lnTo>
                  <a:lnTo>
                    <a:pt x="3111" y="744"/>
                  </a:lnTo>
                  <a:lnTo>
                    <a:pt x="234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6"/>
            <p:cNvSpPr/>
            <p:nvPr/>
          </p:nvSpPr>
          <p:spPr>
            <a:xfrm>
              <a:off x="7638525" y="3537725"/>
              <a:ext cx="82350" cy="18600"/>
            </a:xfrm>
            <a:custGeom>
              <a:avLst/>
              <a:gdLst/>
              <a:ahLst/>
              <a:cxnLst/>
              <a:rect l="l" t="t" r="r" b="b"/>
              <a:pathLst>
                <a:path w="3294" h="744" extrusionOk="0">
                  <a:moveTo>
                    <a:pt x="1" y="0"/>
                  </a:moveTo>
                  <a:lnTo>
                    <a:pt x="831" y="744"/>
                  </a:lnTo>
                  <a:lnTo>
                    <a:pt x="3293" y="744"/>
                  </a:lnTo>
                  <a:lnTo>
                    <a:pt x="234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p:nvPr/>
          </p:nvSpPr>
          <p:spPr>
            <a:xfrm>
              <a:off x="6681775" y="3565700"/>
              <a:ext cx="90450" cy="21700"/>
            </a:xfrm>
            <a:custGeom>
              <a:avLst/>
              <a:gdLst/>
              <a:ahLst/>
              <a:cxnLst/>
              <a:rect l="l" t="t" r="r" b="b"/>
              <a:pathLst>
                <a:path w="3618" h="868" extrusionOk="0">
                  <a:moveTo>
                    <a:pt x="1097" y="1"/>
                  </a:moveTo>
                  <a:lnTo>
                    <a:pt x="0" y="867"/>
                  </a:lnTo>
                  <a:lnTo>
                    <a:pt x="2657" y="867"/>
                  </a:lnTo>
                  <a:lnTo>
                    <a:pt x="3617"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6"/>
            <p:cNvSpPr/>
            <p:nvPr/>
          </p:nvSpPr>
          <p:spPr>
            <a:xfrm>
              <a:off x="6783025" y="3565700"/>
              <a:ext cx="85425" cy="21700"/>
            </a:xfrm>
            <a:custGeom>
              <a:avLst/>
              <a:gdLst/>
              <a:ahLst/>
              <a:cxnLst/>
              <a:rect l="l" t="t" r="r" b="b"/>
              <a:pathLst>
                <a:path w="3417" h="868" extrusionOk="0">
                  <a:moveTo>
                    <a:pt x="889" y="1"/>
                  </a:moveTo>
                  <a:lnTo>
                    <a:pt x="0" y="867"/>
                  </a:lnTo>
                  <a:lnTo>
                    <a:pt x="2659" y="867"/>
                  </a:lnTo>
                  <a:lnTo>
                    <a:pt x="3416"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6"/>
            <p:cNvSpPr/>
            <p:nvPr/>
          </p:nvSpPr>
          <p:spPr>
            <a:xfrm>
              <a:off x="6884325" y="3565700"/>
              <a:ext cx="80175" cy="21700"/>
            </a:xfrm>
            <a:custGeom>
              <a:avLst/>
              <a:gdLst/>
              <a:ahLst/>
              <a:cxnLst/>
              <a:rect l="l" t="t" r="r" b="b"/>
              <a:pathLst>
                <a:path w="3207" h="868" extrusionOk="0">
                  <a:moveTo>
                    <a:pt x="678" y="1"/>
                  </a:moveTo>
                  <a:lnTo>
                    <a:pt x="0" y="867"/>
                  </a:lnTo>
                  <a:lnTo>
                    <a:pt x="2650" y="867"/>
                  </a:lnTo>
                  <a:lnTo>
                    <a:pt x="3206"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6"/>
            <p:cNvSpPr/>
            <p:nvPr/>
          </p:nvSpPr>
          <p:spPr>
            <a:xfrm>
              <a:off x="6985400" y="3565700"/>
              <a:ext cx="75100" cy="21700"/>
            </a:xfrm>
            <a:custGeom>
              <a:avLst/>
              <a:gdLst/>
              <a:ahLst/>
              <a:cxnLst/>
              <a:rect l="l" t="t" r="r" b="b"/>
              <a:pathLst>
                <a:path w="3004" h="868" extrusionOk="0">
                  <a:moveTo>
                    <a:pt x="484" y="1"/>
                  </a:moveTo>
                  <a:lnTo>
                    <a:pt x="0" y="867"/>
                  </a:lnTo>
                  <a:lnTo>
                    <a:pt x="2657" y="867"/>
                  </a:lnTo>
                  <a:lnTo>
                    <a:pt x="3004"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6"/>
            <p:cNvSpPr/>
            <p:nvPr/>
          </p:nvSpPr>
          <p:spPr>
            <a:xfrm>
              <a:off x="7086700" y="3565700"/>
              <a:ext cx="69850" cy="21700"/>
            </a:xfrm>
            <a:custGeom>
              <a:avLst/>
              <a:gdLst/>
              <a:ahLst/>
              <a:cxnLst/>
              <a:rect l="l" t="t" r="r" b="b"/>
              <a:pathLst>
                <a:path w="2794" h="868" extrusionOk="0">
                  <a:moveTo>
                    <a:pt x="274" y="1"/>
                  </a:moveTo>
                  <a:lnTo>
                    <a:pt x="0" y="867"/>
                  </a:lnTo>
                  <a:lnTo>
                    <a:pt x="2657" y="867"/>
                  </a:lnTo>
                  <a:lnTo>
                    <a:pt x="2794"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6"/>
            <p:cNvSpPr/>
            <p:nvPr/>
          </p:nvSpPr>
          <p:spPr>
            <a:xfrm>
              <a:off x="7187775" y="3565700"/>
              <a:ext cx="66425" cy="21700"/>
            </a:xfrm>
            <a:custGeom>
              <a:avLst/>
              <a:gdLst/>
              <a:ahLst/>
              <a:cxnLst/>
              <a:rect l="l" t="t" r="r" b="b"/>
              <a:pathLst>
                <a:path w="2657" h="868" extrusionOk="0">
                  <a:moveTo>
                    <a:pt x="73" y="1"/>
                  </a:moveTo>
                  <a:lnTo>
                    <a:pt x="0" y="867"/>
                  </a:lnTo>
                  <a:lnTo>
                    <a:pt x="2657" y="867"/>
                  </a:lnTo>
                  <a:lnTo>
                    <a:pt x="2593"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26"/>
            <p:cNvSpPr/>
            <p:nvPr/>
          </p:nvSpPr>
          <p:spPr>
            <a:xfrm>
              <a:off x="7285600" y="3565700"/>
              <a:ext cx="69900" cy="21700"/>
            </a:xfrm>
            <a:custGeom>
              <a:avLst/>
              <a:gdLst/>
              <a:ahLst/>
              <a:cxnLst/>
              <a:rect l="l" t="t" r="r" b="b"/>
              <a:pathLst>
                <a:path w="2796" h="868" extrusionOk="0">
                  <a:moveTo>
                    <a:pt x="0" y="1"/>
                  </a:moveTo>
                  <a:lnTo>
                    <a:pt x="137" y="867"/>
                  </a:lnTo>
                  <a:lnTo>
                    <a:pt x="2796" y="867"/>
                  </a:lnTo>
                  <a:lnTo>
                    <a:pt x="2520"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6"/>
            <p:cNvSpPr/>
            <p:nvPr/>
          </p:nvSpPr>
          <p:spPr>
            <a:xfrm>
              <a:off x="7381650" y="3565700"/>
              <a:ext cx="75100" cy="21700"/>
            </a:xfrm>
            <a:custGeom>
              <a:avLst/>
              <a:gdLst/>
              <a:ahLst/>
              <a:cxnLst/>
              <a:rect l="l" t="t" r="r" b="b"/>
              <a:pathLst>
                <a:path w="3004" h="868" extrusionOk="0">
                  <a:moveTo>
                    <a:pt x="1" y="1"/>
                  </a:moveTo>
                  <a:lnTo>
                    <a:pt x="347" y="867"/>
                  </a:lnTo>
                  <a:lnTo>
                    <a:pt x="3004" y="867"/>
                  </a:lnTo>
                  <a:lnTo>
                    <a:pt x="2520"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6"/>
            <p:cNvSpPr/>
            <p:nvPr/>
          </p:nvSpPr>
          <p:spPr>
            <a:xfrm>
              <a:off x="7477700" y="3565700"/>
              <a:ext cx="80175" cy="21700"/>
            </a:xfrm>
            <a:custGeom>
              <a:avLst/>
              <a:gdLst/>
              <a:ahLst/>
              <a:cxnLst/>
              <a:rect l="l" t="t" r="r" b="b"/>
              <a:pathLst>
                <a:path w="3207" h="868" extrusionOk="0">
                  <a:moveTo>
                    <a:pt x="1" y="1"/>
                  </a:moveTo>
                  <a:lnTo>
                    <a:pt x="548" y="867"/>
                  </a:lnTo>
                  <a:lnTo>
                    <a:pt x="3207" y="867"/>
                  </a:lnTo>
                  <a:lnTo>
                    <a:pt x="2520"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6"/>
            <p:cNvSpPr/>
            <p:nvPr/>
          </p:nvSpPr>
          <p:spPr>
            <a:xfrm>
              <a:off x="7573725" y="3565700"/>
              <a:ext cx="85400" cy="21700"/>
            </a:xfrm>
            <a:custGeom>
              <a:avLst/>
              <a:gdLst/>
              <a:ahLst/>
              <a:cxnLst/>
              <a:rect l="l" t="t" r="r" b="b"/>
              <a:pathLst>
                <a:path w="3416" h="868" extrusionOk="0">
                  <a:moveTo>
                    <a:pt x="0" y="1"/>
                  </a:moveTo>
                  <a:lnTo>
                    <a:pt x="759" y="867"/>
                  </a:lnTo>
                  <a:lnTo>
                    <a:pt x="3416" y="867"/>
                  </a:lnTo>
                  <a:lnTo>
                    <a:pt x="2529"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6"/>
            <p:cNvSpPr/>
            <p:nvPr/>
          </p:nvSpPr>
          <p:spPr>
            <a:xfrm>
              <a:off x="7669775" y="3565700"/>
              <a:ext cx="90650" cy="21700"/>
            </a:xfrm>
            <a:custGeom>
              <a:avLst/>
              <a:gdLst/>
              <a:ahLst/>
              <a:cxnLst/>
              <a:rect l="l" t="t" r="r" b="b"/>
              <a:pathLst>
                <a:path w="3626" h="868" extrusionOk="0">
                  <a:moveTo>
                    <a:pt x="0" y="1"/>
                  </a:moveTo>
                  <a:lnTo>
                    <a:pt x="967" y="867"/>
                  </a:lnTo>
                  <a:lnTo>
                    <a:pt x="3626" y="867"/>
                  </a:lnTo>
                  <a:lnTo>
                    <a:pt x="2527"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6"/>
            <p:cNvSpPr/>
            <p:nvPr/>
          </p:nvSpPr>
          <p:spPr>
            <a:xfrm>
              <a:off x="6633025" y="3600200"/>
              <a:ext cx="100925" cy="25450"/>
            </a:xfrm>
            <a:custGeom>
              <a:avLst/>
              <a:gdLst/>
              <a:ahLst/>
              <a:cxnLst/>
              <a:rect l="l" t="t" r="r" b="b"/>
              <a:pathLst>
                <a:path w="4037" h="1018" extrusionOk="0">
                  <a:moveTo>
                    <a:pt x="1300" y="0"/>
                  </a:moveTo>
                  <a:lnTo>
                    <a:pt x="1" y="1018"/>
                  </a:lnTo>
                  <a:lnTo>
                    <a:pt x="2896" y="1018"/>
                  </a:lnTo>
                  <a:lnTo>
                    <a:pt x="403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6"/>
            <p:cNvSpPr/>
            <p:nvPr/>
          </p:nvSpPr>
          <p:spPr>
            <a:xfrm>
              <a:off x="6743325" y="3600200"/>
              <a:ext cx="94950" cy="25450"/>
            </a:xfrm>
            <a:custGeom>
              <a:avLst/>
              <a:gdLst/>
              <a:ahLst/>
              <a:cxnLst/>
              <a:rect l="l" t="t" r="r" b="b"/>
              <a:pathLst>
                <a:path w="3798" h="1018" extrusionOk="0">
                  <a:moveTo>
                    <a:pt x="1061" y="0"/>
                  </a:moveTo>
                  <a:lnTo>
                    <a:pt x="1" y="1018"/>
                  </a:lnTo>
                  <a:lnTo>
                    <a:pt x="2904" y="1018"/>
                  </a:lnTo>
                  <a:lnTo>
                    <a:pt x="3798"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6"/>
            <p:cNvSpPr/>
            <p:nvPr/>
          </p:nvSpPr>
          <p:spPr>
            <a:xfrm>
              <a:off x="6853825" y="3600200"/>
              <a:ext cx="622425" cy="25450"/>
            </a:xfrm>
            <a:custGeom>
              <a:avLst/>
              <a:gdLst/>
              <a:ahLst/>
              <a:cxnLst/>
              <a:rect l="l" t="t" r="r" b="b"/>
              <a:pathLst>
                <a:path w="24897" h="1018" extrusionOk="0">
                  <a:moveTo>
                    <a:pt x="808" y="0"/>
                  </a:moveTo>
                  <a:lnTo>
                    <a:pt x="0" y="1018"/>
                  </a:lnTo>
                  <a:lnTo>
                    <a:pt x="24897" y="1018"/>
                  </a:lnTo>
                  <a:lnTo>
                    <a:pt x="24334"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6"/>
            <p:cNvSpPr/>
            <p:nvPr/>
          </p:nvSpPr>
          <p:spPr>
            <a:xfrm>
              <a:off x="7499725" y="3600200"/>
              <a:ext cx="88650" cy="25450"/>
            </a:xfrm>
            <a:custGeom>
              <a:avLst/>
              <a:gdLst/>
              <a:ahLst/>
              <a:cxnLst/>
              <a:rect l="l" t="t" r="r" b="b"/>
              <a:pathLst>
                <a:path w="3546" h="1018" extrusionOk="0">
                  <a:moveTo>
                    <a:pt x="0" y="0"/>
                  </a:moveTo>
                  <a:lnTo>
                    <a:pt x="650" y="1018"/>
                  </a:lnTo>
                  <a:lnTo>
                    <a:pt x="3546" y="1018"/>
                  </a:lnTo>
                  <a:lnTo>
                    <a:pt x="2736"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6"/>
            <p:cNvSpPr/>
            <p:nvPr/>
          </p:nvSpPr>
          <p:spPr>
            <a:xfrm>
              <a:off x="7603875" y="3600200"/>
              <a:ext cx="94825" cy="25450"/>
            </a:xfrm>
            <a:custGeom>
              <a:avLst/>
              <a:gdLst/>
              <a:ahLst/>
              <a:cxnLst/>
              <a:rect l="l" t="t" r="r" b="b"/>
              <a:pathLst>
                <a:path w="3793" h="1018" extrusionOk="0">
                  <a:moveTo>
                    <a:pt x="0" y="0"/>
                  </a:moveTo>
                  <a:lnTo>
                    <a:pt x="896" y="1018"/>
                  </a:lnTo>
                  <a:lnTo>
                    <a:pt x="3792" y="1018"/>
                  </a:lnTo>
                  <a:lnTo>
                    <a:pt x="273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6"/>
            <p:cNvSpPr/>
            <p:nvPr/>
          </p:nvSpPr>
          <p:spPr>
            <a:xfrm>
              <a:off x="7708200" y="3600200"/>
              <a:ext cx="100975" cy="25450"/>
            </a:xfrm>
            <a:custGeom>
              <a:avLst/>
              <a:gdLst/>
              <a:ahLst/>
              <a:cxnLst/>
              <a:rect l="l" t="t" r="r" b="b"/>
              <a:pathLst>
                <a:path w="4039" h="1018" extrusionOk="0">
                  <a:moveTo>
                    <a:pt x="0" y="0"/>
                  </a:moveTo>
                  <a:lnTo>
                    <a:pt x="1142" y="1018"/>
                  </a:lnTo>
                  <a:lnTo>
                    <a:pt x="4038" y="1018"/>
                  </a:lnTo>
                  <a:lnTo>
                    <a:pt x="2739"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6"/>
            <p:cNvSpPr/>
            <p:nvPr/>
          </p:nvSpPr>
          <p:spPr>
            <a:xfrm>
              <a:off x="6871500" y="3510825"/>
              <a:ext cx="68600" cy="15925"/>
            </a:xfrm>
            <a:custGeom>
              <a:avLst/>
              <a:gdLst/>
              <a:ahLst/>
              <a:cxnLst/>
              <a:rect l="l" t="t" r="r" b="b"/>
              <a:pathLst>
                <a:path w="2744" h="637" extrusionOk="0">
                  <a:moveTo>
                    <a:pt x="621" y="0"/>
                  </a:moveTo>
                  <a:lnTo>
                    <a:pt x="0" y="636"/>
                  </a:lnTo>
                  <a:lnTo>
                    <a:pt x="2224" y="636"/>
                  </a:lnTo>
                  <a:lnTo>
                    <a:pt x="2744"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6"/>
            <p:cNvSpPr/>
            <p:nvPr/>
          </p:nvSpPr>
          <p:spPr>
            <a:xfrm>
              <a:off x="6950900" y="3510825"/>
              <a:ext cx="65200" cy="15925"/>
            </a:xfrm>
            <a:custGeom>
              <a:avLst/>
              <a:gdLst/>
              <a:ahLst/>
              <a:cxnLst/>
              <a:rect l="l" t="t" r="r" b="b"/>
              <a:pathLst>
                <a:path w="2608" h="637" extrusionOk="0">
                  <a:moveTo>
                    <a:pt x="477" y="0"/>
                  </a:moveTo>
                  <a:lnTo>
                    <a:pt x="1" y="636"/>
                  </a:lnTo>
                  <a:lnTo>
                    <a:pt x="2226" y="636"/>
                  </a:lnTo>
                  <a:lnTo>
                    <a:pt x="260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6"/>
            <p:cNvSpPr/>
            <p:nvPr/>
          </p:nvSpPr>
          <p:spPr>
            <a:xfrm>
              <a:off x="7030375" y="3510825"/>
              <a:ext cx="61550" cy="15925"/>
            </a:xfrm>
            <a:custGeom>
              <a:avLst/>
              <a:gdLst/>
              <a:ahLst/>
              <a:cxnLst/>
              <a:rect l="l" t="t" r="r" b="b"/>
              <a:pathLst>
                <a:path w="2462" h="637" extrusionOk="0">
                  <a:moveTo>
                    <a:pt x="338" y="0"/>
                  </a:moveTo>
                  <a:lnTo>
                    <a:pt x="0" y="636"/>
                  </a:lnTo>
                  <a:lnTo>
                    <a:pt x="2224" y="636"/>
                  </a:lnTo>
                  <a:lnTo>
                    <a:pt x="2461"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6"/>
            <p:cNvSpPr/>
            <p:nvPr/>
          </p:nvSpPr>
          <p:spPr>
            <a:xfrm>
              <a:off x="7109775" y="3510825"/>
              <a:ext cx="58175" cy="15925"/>
            </a:xfrm>
            <a:custGeom>
              <a:avLst/>
              <a:gdLst/>
              <a:ahLst/>
              <a:cxnLst/>
              <a:rect l="l" t="t" r="r" b="b"/>
              <a:pathLst>
                <a:path w="2327" h="637" extrusionOk="0">
                  <a:moveTo>
                    <a:pt x="204" y="0"/>
                  </a:moveTo>
                  <a:lnTo>
                    <a:pt x="1" y="636"/>
                  </a:lnTo>
                  <a:lnTo>
                    <a:pt x="2224" y="636"/>
                  </a:lnTo>
                  <a:lnTo>
                    <a:pt x="232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6"/>
            <p:cNvSpPr/>
            <p:nvPr/>
          </p:nvSpPr>
          <p:spPr>
            <a:xfrm>
              <a:off x="7189200" y="3510825"/>
              <a:ext cx="55650" cy="15925"/>
            </a:xfrm>
            <a:custGeom>
              <a:avLst/>
              <a:gdLst/>
              <a:ahLst/>
              <a:cxnLst/>
              <a:rect l="l" t="t" r="r" b="b"/>
              <a:pathLst>
                <a:path w="2226" h="637" extrusionOk="0">
                  <a:moveTo>
                    <a:pt x="59" y="0"/>
                  </a:moveTo>
                  <a:lnTo>
                    <a:pt x="0" y="636"/>
                  </a:lnTo>
                  <a:lnTo>
                    <a:pt x="2226" y="636"/>
                  </a:lnTo>
                  <a:lnTo>
                    <a:pt x="2189"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6"/>
            <p:cNvSpPr/>
            <p:nvPr/>
          </p:nvSpPr>
          <p:spPr>
            <a:xfrm>
              <a:off x="7266675" y="3510825"/>
              <a:ext cx="57600" cy="15925"/>
            </a:xfrm>
            <a:custGeom>
              <a:avLst/>
              <a:gdLst/>
              <a:ahLst/>
              <a:cxnLst/>
              <a:rect l="l" t="t" r="r" b="b"/>
              <a:pathLst>
                <a:path w="2304" h="637" extrusionOk="0">
                  <a:moveTo>
                    <a:pt x="0" y="0"/>
                  </a:moveTo>
                  <a:lnTo>
                    <a:pt x="80" y="636"/>
                  </a:lnTo>
                  <a:lnTo>
                    <a:pt x="2303" y="636"/>
                  </a:lnTo>
                  <a:lnTo>
                    <a:pt x="2123"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6"/>
            <p:cNvSpPr/>
            <p:nvPr/>
          </p:nvSpPr>
          <p:spPr>
            <a:xfrm>
              <a:off x="7345175" y="3510825"/>
              <a:ext cx="61250" cy="15925"/>
            </a:xfrm>
            <a:custGeom>
              <a:avLst/>
              <a:gdLst/>
              <a:ahLst/>
              <a:cxnLst/>
              <a:rect l="l" t="t" r="r" b="b"/>
              <a:pathLst>
                <a:path w="2450" h="637" extrusionOk="0">
                  <a:moveTo>
                    <a:pt x="0" y="0"/>
                  </a:moveTo>
                  <a:lnTo>
                    <a:pt x="224" y="636"/>
                  </a:lnTo>
                  <a:lnTo>
                    <a:pt x="2449" y="636"/>
                  </a:lnTo>
                  <a:lnTo>
                    <a:pt x="2123"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6"/>
            <p:cNvSpPr/>
            <p:nvPr/>
          </p:nvSpPr>
          <p:spPr>
            <a:xfrm>
              <a:off x="7465400" y="3510825"/>
              <a:ext cx="66825" cy="15925"/>
            </a:xfrm>
            <a:custGeom>
              <a:avLst/>
              <a:gdLst/>
              <a:ahLst/>
              <a:cxnLst/>
              <a:rect l="l" t="t" r="r" b="b"/>
              <a:pathLst>
                <a:path w="2673" h="637" extrusionOk="0">
                  <a:moveTo>
                    <a:pt x="0" y="0"/>
                  </a:moveTo>
                  <a:lnTo>
                    <a:pt x="449" y="636"/>
                  </a:lnTo>
                  <a:lnTo>
                    <a:pt x="2673" y="636"/>
                  </a:lnTo>
                  <a:lnTo>
                    <a:pt x="2123"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6"/>
            <p:cNvSpPr/>
            <p:nvPr/>
          </p:nvSpPr>
          <p:spPr>
            <a:xfrm>
              <a:off x="7537450" y="3510825"/>
              <a:ext cx="70250" cy="15925"/>
            </a:xfrm>
            <a:custGeom>
              <a:avLst/>
              <a:gdLst/>
              <a:ahLst/>
              <a:cxnLst/>
              <a:rect l="l" t="t" r="r" b="b"/>
              <a:pathLst>
                <a:path w="2810" h="637" extrusionOk="0">
                  <a:moveTo>
                    <a:pt x="1" y="0"/>
                  </a:moveTo>
                  <a:lnTo>
                    <a:pt x="585" y="636"/>
                  </a:lnTo>
                  <a:lnTo>
                    <a:pt x="2810" y="636"/>
                  </a:lnTo>
                  <a:lnTo>
                    <a:pt x="2130"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6"/>
            <p:cNvSpPr/>
            <p:nvPr/>
          </p:nvSpPr>
          <p:spPr>
            <a:xfrm>
              <a:off x="7609625" y="3510825"/>
              <a:ext cx="73500" cy="15925"/>
            </a:xfrm>
            <a:custGeom>
              <a:avLst/>
              <a:gdLst/>
              <a:ahLst/>
              <a:cxnLst/>
              <a:rect l="l" t="t" r="r" b="b"/>
              <a:pathLst>
                <a:path w="2940" h="637" extrusionOk="0">
                  <a:moveTo>
                    <a:pt x="1" y="0"/>
                  </a:moveTo>
                  <a:lnTo>
                    <a:pt x="716" y="636"/>
                  </a:lnTo>
                  <a:lnTo>
                    <a:pt x="2940" y="636"/>
                  </a:lnTo>
                  <a:lnTo>
                    <a:pt x="2124"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6"/>
            <p:cNvSpPr/>
            <p:nvPr/>
          </p:nvSpPr>
          <p:spPr>
            <a:xfrm>
              <a:off x="7030375" y="3651275"/>
              <a:ext cx="381450" cy="70950"/>
            </a:xfrm>
            <a:custGeom>
              <a:avLst/>
              <a:gdLst/>
              <a:ahLst/>
              <a:cxnLst/>
              <a:rect l="l" t="t" r="r" b="b"/>
              <a:pathLst>
                <a:path w="15258" h="2838" extrusionOk="0">
                  <a:moveTo>
                    <a:pt x="1205" y="0"/>
                  </a:moveTo>
                  <a:lnTo>
                    <a:pt x="0" y="2837"/>
                  </a:lnTo>
                  <a:lnTo>
                    <a:pt x="15258" y="2837"/>
                  </a:lnTo>
                  <a:lnTo>
                    <a:pt x="14052"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6"/>
            <p:cNvSpPr/>
            <p:nvPr/>
          </p:nvSpPr>
          <p:spPr>
            <a:xfrm>
              <a:off x="6384600" y="3756675"/>
              <a:ext cx="1672950" cy="27850"/>
            </a:xfrm>
            <a:custGeom>
              <a:avLst/>
              <a:gdLst/>
              <a:ahLst/>
              <a:cxnLst/>
              <a:rect l="l" t="t" r="r" b="b"/>
              <a:pathLst>
                <a:path w="66918" h="1114" extrusionOk="0">
                  <a:moveTo>
                    <a:pt x="0" y="1"/>
                  </a:moveTo>
                  <a:lnTo>
                    <a:pt x="0" y="124"/>
                  </a:lnTo>
                  <a:cubicBezTo>
                    <a:pt x="0" y="673"/>
                    <a:pt x="449" y="1114"/>
                    <a:pt x="997" y="1114"/>
                  </a:cubicBezTo>
                  <a:lnTo>
                    <a:pt x="65921" y="1114"/>
                  </a:lnTo>
                  <a:cubicBezTo>
                    <a:pt x="66471" y="1114"/>
                    <a:pt x="66918" y="673"/>
                    <a:pt x="66918" y="124"/>
                  </a:cubicBezTo>
                  <a:lnTo>
                    <a:pt x="66918" y="1"/>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6"/>
            <p:cNvSpPr/>
            <p:nvPr/>
          </p:nvSpPr>
          <p:spPr>
            <a:xfrm>
              <a:off x="7012825" y="2590700"/>
              <a:ext cx="439600" cy="745025"/>
            </a:xfrm>
            <a:custGeom>
              <a:avLst/>
              <a:gdLst/>
              <a:ahLst/>
              <a:cxnLst/>
              <a:rect l="l" t="t" r="r" b="b"/>
              <a:pathLst>
                <a:path w="17584" h="29801" extrusionOk="0">
                  <a:moveTo>
                    <a:pt x="520" y="1"/>
                  </a:moveTo>
                  <a:cubicBezTo>
                    <a:pt x="233" y="1"/>
                    <a:pt x="0" y="238"/>
                    <a:pt x="0" y="528"/>
                  </a:cubicBezTo>
                  <a:lnTo>
                    <a:pt x="0" y="29280"/>
                  </a:lnTo>
                  <a:cubicBezTo>
                    <a:pt x="0" y="29570"/>
                    <a:pt x="233" y="29800"/>
                    <a:pt x="520" y="29800"/>
                  </a:cubicBezTo>
                  <a:lnTo>
                    <a:pt x="17064" y="29800"/>
                  </a:lnTo>
                  <a:cubicBezTo>
                    <a:pt x="17353" y="29800"/>
                    <a:pt x="17584" y="29570"/>
                    <a:pt x="17584" y="29280"/>
                  </a:cubicBezTo>
                  <a:lnTo>
                    <a:pt x="17584" y="528"/>
                  </a:lnTo>
                  <a:cubicBezTo>
                    <a:pt x="17584" y="238"/>
                    <a:pt x="17353" y="1"/>
                    <a:pt x="17064"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6"/>
            <p:cNvSpPr/>
            <p:nvPr/>
          </p:nvSpPr>
          <p:spPr>
            <a:xfrm>
              <a:off x="7029625" y="2619400"/>
              <a:ext cx="405850" cy="623175"/>
            </a:xfrm>
            <a:custGeom>
              <a:avLst/>
              <a:gdLst/>
              <a:ahLst/>
              <a:cxnLst/>
              <a:rect l="l" t="t" r="r" b="b"/>
              <a:pathLst>
                <a:path w="16234" h="24927" extrusionOk="0">
                  <a:moveTo>
                    <a:pt x="1" y="0"/>
                  </a:moveTo>
                  <a:lnTo>
                    <a:pt x="1" y="24926"/>
                  </a:lnTo>
                  <a:lnTo>
                    <a:pt x="16234" y="24926"/>
                  </a:lnTo>
                  <a:lnTo>
                    <a:pt x="16234"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6"/>
            <p:cNvSpPr/>
            <p:nvPr/>
          </p:nvSpPr>
          <p:spPr>
            <a:xfrm>
              <a:off x="7207775" y="3265850"/>
              <a:ext cx="49675" cy="49500"/>
            </a:xfrm>
            <a:custGeom>
              <a:avLst/>
              <a:gdLst/>
              <a:ahLst/>
              <a:cxnLst/>
              <a:rect l="l" t="t" r="r" b="b"/>
              <a:pathLst>
                <a:path w="1987" h="1980" extrusionOk="0">
                  <a:moveTo>
                    <a:pt x="990" y="1"/>
                  </a:moveTo>
                  <a:cubicBezTo>
                    <a:pt x="450" y="1"/>
                    <a:pt x="1" y="441"/>
                    <a:pt x="1" y="990"/>
                  </a:cubicBezTo>
                  <a:cubicBezTo>
                    <a:pt x="1" y="1538"/>
                    <a:pt x="450" y="1980"/>
                    <a:pt x="990" y="1980"/>
                  </a:cubicBezTo>
                  <a:cubicBezTo>
                    <a:pt x="1540" y="1980"/>
                    <a:pt x="1987" y="1538"/>
                    <a:pt x="1987" y="990"/>
                  </a:cubicBezTo>
                  <a:cubicBezTo>
                    <a:pt x="1987" y="441"/>
                    <a:pt x="1540" y="1"/>
                    <a:pt x="990"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6"/>
            <p:cNvSpPr/>
            <p:nvPr/>
          </p:nvSpPr>
          <p:spPr>
            <a:xfrm>
              <a:off x="6479400" y="2713275"/>
              <a:ext cx="285975" cy="285975"/>
            </a:xfrm>
            <a:custGeom>
              <a:avLst/>
              <a:gdLst/>
              <a:ahLst/>
              <a:cxnLst/>
              <a:rect l="l" t="t" r="r" b="b"/>
              <a:pathLst>
                <a:path w="11439" h="11439" extrusionOk="0">
                  <a:moveTo>
                    <a:pt x="2217" y="1"/>
                  </a:moveTo>
                  <a:cubicBezTo>
                    <a:pt x="990" y="1"/>
                    <a:pt x="0" y="997"/>
                    <a:pt x="0" y="2217"/>
                  </a:cubicBezTo>
                  <a:lnTo>
                    <a:pt x="0" y="9229"/>
                  </a:lnTo>
                  <a:cubicBezTo>
                    <a:pt x="0" y="10449"/>
                    <a:pt x="990" y="11439"/>
                    <a:pt x="2217" y="11439"/>
                  </a:cubicBezTo>
                  <a:lnTo>
                    <a:pt x="9222" y="11439"/>
                  </a:lnTo>
                  <a:cubicBezTo>
                    <a:pt x="10449" y="11439"/>
                    <a:pt x="11438" y="10449"/>
                    <a:pt x="11438" y="9229"/>
                  </a:cubicBezTo>
                  <a:lnTo>
                    <a:pt x="11438" y="2217"/>
                  </a:lnTo>
                  <a:cubicBezTo>
                    <a:pt x="11438" y="997"/>
                    <a:pt x="10449" y="1"/>
                    <a:pt x="9222"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6"/>
            <p:cNvSpPr/>
            <p:nvPr/>
          </p:nvSpPr>
          <p:spPr>
            <a:xfrm>
              <a:off x="6462400" y="2696475"/>
              <a:ext cx="319950" cy="319725"/>
            </a:xfrm>
            <a:custGeom>
              <a:avLst/>
              <a:gdLst/>
              <a:ahLst/>
              <a:cxnLst/>
              <a:rect l="l" t="t" r="r" b="b"/>
              <a:pathLst>
                <a:path w="12798" h="12789" fill="none" extrusionOk="0">
                  <a:moveTo>
                    <a:pt x="10319" y="12788"/>
                  </a:moveTo>
                  <a:lnTo>
                    <a:pt x="2477" y="12788"/>
                  </a:lnTo>
                  <a:cubicBezTo>
                    <a:pt x="1114" y="12788"/>
                    <a:pt x="1" y="11684"/>
                    <a:pt x="1" y="10312"/>
                  </a:cubicBezTo>
                  <a:lnTo>
                    <a:pt x="1" y="2477"/>
                  </a:lnTo>
                  <a:cubicBezTo>
                    <a:pt x="1" y="1106"/>
                    <a:pt x="1114" y="0"/>
                    <a:pt x="2477" y="0"/>
                  </a:cubicBezTo>
                  <a:lnTo>
                    <a:pt x="10319" y="0"/>
                  </a:lnTo>
                  <a:cubicBezTo>
                    <a:pt x="11685" y="0"/>
                    <a:pt x="12798" y="1106"/>
                    <a:pt x="12798" y="2477"/>
                  </a:cubicBezTo>
                  <a:lnTo>
                    <a:pt x="12798" y="10312"/>
                  </a:lnTo>
                  <a:cubicBezTo>
                    <a:pt x="12798" y="11684"/>
                    <a:pt x="11685" y="12788"/>
                    <a:pt x="10319" y="12788"/>
                  </a:cubicBezTo>
                  <a:close/>
                </a:path>
              </a:pathLst>
            </a:custGeom>
            <a:noFill/>
            <a:ln w="4900" cap="flat" cmpd="sng">
              <a:solidFill>
                <a:schemeClr val="lt1"/>
              </a:solidFill>
              <a:prstDash val="solid"/>
              <a:miter lim="1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6"/>
            <p:cNvSpPr/>
            <p:nvPr/>
          </p:nvSpPr>
          <p:spPr>
            <a:xfrm>
              <a:off x="6519825" y="2819950"/>
              <a:ext cx="57975" cy="77325"/>
            </a:xfrm>
            <a:custGeom>
              <a:avLst/>
              <a:gdLst/>
              <a:ahLst/>
              <a:cxnLst/>
              <a:rect l="l" t="t" r="r" b="b"/>
              <a:pathLst>
                <a:path w="2319" h="3093" extrusionOk="0">
                  <a:moveTo>
                    <a:pt x="1033" y="579"/>
                  </a:moveTo>
                  <a:cubicBezTo>
                    <a:pt x="1293" y="579"/>
                    <a:pt x="1619" y="622"/>
                    <a:pt x="1619" y="940"/>
                  </a:cubicBezTo>
                  <a:cubicBezTo>
                    <a:pt x="1619" y="1229"/>
                    <a:pt x="1373" y="1316"/>
                    <a:pt x="1134" y="1316"/>
                  </a:cubicBezTo>
                  <a:lnTo>
                    <a:pt x="680" y="1316"/>
                  </a:lnTo>
                  <a:lnTo>
                    <a:pt x="680" y="579"/>
                  </a:lnTo>
                  <a:close/>
                  <a:moveTo>
                    <a:pt x="0" y="0"/>
                  </a:moveTo>
                  <a:lnTo>
                    <a:pt x="0" y="3092"/>
                  </a:lnTo>
                  <a:lnTo>
                    <a:pt x="680" y="3092"/>
                  </a:lnTo>
                  <a:lnTo>
                    <a:pt x="680" y="1886"/>
                  </a:lnTo>
                  <a:lnTo>
                    <a:pt x="1177" y="1886"/>
                  </a:lnTo>
                  <a:cubicBezTo>
                    <a:pt x="1827" y="1886"/>
                    <a:pt x="2319" y="1662"/>
                    <a:pt x="2319" y="940"/>
                  </a:cubicBezTo>
                  <a:cubicBezTo>
                    <a:pt x="2319" y="210"/>
                    <a:pt x="1792" y="0"/>
                    <a:pt x="1149" y="0"/>
                  </a:cubicBez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6"/>
            <p:cNvSpPr/>
            <p:nvPr/>
          </p:nvSpPr>
          <p:spPr>
            <a:xfrm>
              <a:off x="6588625" y="2819950"/>
              <a:ext cx="67000" cy="77325"/>
            </a:xfrm>
            <a:custGeom>
              <a:avLst/>
              <a:gdLst/>
              <a:ahLst/>
              <a:cxnLst/>
              <a:rect l="l" t="t" r="r" b="b"/>
              <a:pathLst>
                <a:path w="2680" h="3093" extrusionOk="0">
                  <a:moveTo>
                    <a:pt x="0" y="0"/>
                  </a:moveTo>
                  <a:lnTo>
                    <a:pt x="0" y="3092"/>
                  </a:lnTo>
                  <a:lnTo>
                    <a:pt x="678" y="3092"/>
                  </a:lnTo>
                  <a:lnTo>
                    <a:pt x="678" y="1756"/>
                  </a:lnTo>
                  <a:lnTo>
                    <a:pt x="2000" y="1756"/>
                  </a:lnTo>
                  <a:lnTo>
                    <a:pt x="2000" y="3092"/>
                  </a:lnTo>
                  <a:lnTo>
                    <a:pt x="2679" y="3092"/>
                  </a:lnTo>
                  <a:lnTo>
                    <a:pt x="2679" y="0"/>
                  </a:lnTo>
                  <a:lnTo>
                    <a:pt x="2000" y="0"/>
                  </a:lnTo>
                  <a:lnTo>
                    <a:pt x="2000" y="1156"/>
                  </a:lnTo>
                  <a:lnTo>
                    <a:pt x="678" y="1156"/>
                  </a:lnTo>
                  <a:lnTo>
                    <a:pt x="678"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6"/>
            <p:cNvSpPr/>
            <p:nvPr/>
          </p:nvSpPr>
          <p:spPr>
            <a:xfrm>
              <a:off x="6671275" y="2819950"/>
              <a:ext cx="58000" cy="77325"/>
            </a:xfrm>
            <a:custGeom>
              <a:avLst/>
              <a:gdLst/>
              <a:ahLst/>
              <a:cxnLst/>
              <a:rect l="l" t="t" r="r" b="b"/>
              <a:pathLst>
                <a:path w="2320" h="3093" extrusionOk="0">
                  <a:moveTo>
                    <a:pt x="1027" y="579"/>
                  </a:moveTo>
                  <a:cubicBezTo>
                    <a:pt x="1287" y="579"/>
                    <a:pt x="1611" y="622"/>
                    <a:pt x="1611" y="940"/>
                  </a:cubicBezTo>
                  <a:cubicBezTo>
                    <a:pt x="1611" y="1229"/>
                    <a:pt x="1373" y="1316"/>
                    <a:pt x="1134" y="1316"/>
                  </a:cubicBezTo>
                  <a:lnTo>
                    <a:pt x="680" y="1316"/>
                  </a:lnTo>
                  <a:lnTo>
                    <a:pt x="680" y="579"/>
                  </a:lnTo>
                  <a:close/>
                  <a:moveTo>
                    <a:pt x="1" y="0"/>
                  </a:moveTo>
                  <a:lnTo>
                    <a:pt x="1" y="3092"/>
                  </a:lnTo>
                  <a:lnTo>
                    <a:pt x="680" y="3092"/>
                  </a:lnTo>
                  <a:lnTo>
                    <a:pt x="680" y="1886"/>
                  </a:lnTo>
                  <a:lnTo>
                    <a:pt x="1178" y="1886"/>
                  </a:lnTo>
                  <a:cubicBezTo>
                    <a:pt x="1827" y="1886"/>
                    <a:pt x="2320" y="1662"/>
                    <a:pt x="2320" y="940"/>
                  </a:cubicBezTo>
                  <a:cubicBezTo>
                    <a:pt x="2320" y="210"/>
                    <a:pt x="1784" y="0"/>
                    <a:pt x="1141" y="0"/>
                  </a:cubicBez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6"/>
            <p:cNvSpPr/>
            <p:nvPr/>
          </p:nvSpPr>
          <p:spPr>
            <a:xfrm>
              <a:off x="7650271" y="3082975"/>
              <a:ext cx="285975" cy="285975"/>
            </a:xfrm>
            <a:custGeom>
              <a:avLst/>
              <a:gdLst/>
              <a:ahLst/>
              <a:cxnLst/>
              <a:rect l="l" t="t" r="r" b="b"/>
              <a:pathLst>
                <a:path w="11439" h="11439" extrusionOk="0">
                  <a:moveTo>
                    <a:pt x="2210" y="0"/>
                  </a:moveTo>
                  <a:cubicBezTo>
                    <a:pt x="990" y="0"/>
                    <a:pt x="1" y="990"/>
                    <a:pt x="1" y="2217"/>
                  </a:cubicBezTo>
                  <a:lnTo>
                    <a:pt x="1" y="9221"/>
                  </a:lnTo>
                  <a:cubicBezTo>
                    <a:pt x="1" y="10448"/>
                    <a:pt x="990" y="11438"/>
                    <a:pt x="2210" y="11438"/>
                  </a:cubicBezTo>
                  <a:lnTo>
                    <a:pt x="9222" y="11438"/>
                  </a:lnTo>
                  <a:cubicBezTo>
                    <a:pt x="10442" y="11438"/>
                    <a:pt x="11439" y="10448"/>
                    <a:pt x="11439" y="9221"/>
                  </a:cubicBezTo>
                  <a:lnTo>
                    <a:pt x="11439" y="2217"/>
                  </a:lnTo>
                  <a:cubicBezTo>
                    <a:pt x="11439" y="990"/>
                    <a:pt x="10442" y="0"/>
                    <a:pt x="9222" y="0"/>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26"/>
            <p:cNvSpPr/>
            <p:nvPr/>
          </p:nvSpPr>
          <p:spPr>
            <a:xfrm>
              <a:off x="7629525" y="3074650"/>
              <a:ext cx="319725" cy="319950"/>
            </a:xfrm>
            <a:custGeom>
              <a:avLst/>
              <a:gdLst/>
              <a:ahLst/>
              <a:cxnLst/>
              <a:rect l="l" t="t" r="r" b="b"/>
              <a:pathLst>
                <a:path w="12789" h="12798" fill="none" extrusionOk="0">
                  <a:moveTo>
                    <a:pt x="10312" y="12797"/>
                  </a:moveTo>
                  <a:lnTo>
                    <a:pt x="2477" y="12797"/>
                  </a:lnTo>
                  <a:cubicBezTo>
                    <a:pt x="1104" y="12797"/>
                    <a:pt x="0" y="11685"/>
                    <a:pt x="0" y="10321"/>
                  </a:cubicBezTo>
                  <a:lnTo>
                    <a:pt x="0" y="2479"/>
                  </a:lnTo>
                  <a:cubicBezTo>
                    <a:pt x="0" y="1113"/>
                    <a:pt x="1104" y="1"/>
                    <a:pt x="2477" y="1"/>
                  </a:cubicBezTo>
                  <a:lnTo>
                    <a:pt x="10312" y="1"/>
                  </a:lnTo>
                  <a:cubicBezTo>
                    <a:pt x="11683" y="1"/>
                    <a:pt x="12788" y="1113"/>
                    <a:pt x="12788" y="2479"/>
                  </a:cubicBezTo>
                  <a:lnTo>
                    <a:pt x="12788" y="10321"/>
                  </a:lnTo>
                  <a:cubicBezTo>
                    <a:pt x="12788" y="11685"/>
                    <a:pt x="11683" y="12797"/>
                    <a:pt x="10312" y="12797"/>
                  </a:cubicBezTo>
                  <a:close/>
                </a:path>
              </a:pathLst>
            </a:custGeom>
            <a:noFill/>
            <a:ln w="4900" cap="flat" cmpd="sng">
              <a:solidFill>
                <a:schemeClr val="lt1"/>
              </a:solidFill>
              <a:prstDash val="solid"/>
              <a:miter lim="1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6"/>
            <p:cNvSpPr/>
            <p:nvPr/>
          </p:nvSpPr>
          <p:spPr>
            <a:xfrm>
              <a:off x="7684750" y="3182625"/>
              <a:ext cx="72775" cy="84850"/>
            </a:xfrm>
            <a:custGeom>
              <a:avLst/>
              <a:gdLst/>
              <a:ahLst/>
              <a:cxnLst/>
              <a:rect l="l" t="t" r="r" b="b"/>
              <a:pathLst>
                <a:path w="2911" h="3394" extrusionOk="0">
                  <a:moveTo>
                    <a:pt x="1741" y="0"/>
                  </a:moveTo>
                  <a:cubicBezTo>
                    <a:pt x="737" y="0"/>
                    <a:pt x="1" y="664"/>
                    <a:pt x="1" y="1697"/>
                  </a:cubicBezTo>
                  <a:cubicBezTo>
                    <a:pt x="1" y="2730"/>
                    <a:pt x="737" y="3394"/>
                    <a:pt x="1741" y="3394"/>
                  </a:cubicBezTo>
                  <a:cubicBezTo>
                    <a:pt x="2181" y="3394"/>
                    <a:pt x="2644" y="3213"/>
                    <a:pt x="2911" y="2830"/>
                  </a:cubicBezTo>
                  <a:lnTo>
                    <a:pt x="2318" y="2390"/>
                  </a:lnTo>
                  <a:cubicBezTo>
                    <a:pt x="2174" y="2607"/>
                    <a:pt x="1935" y="2737"/>
                    <a:pt x="1654" y="2737"/>
                  </a:cubicBezTo>
                  <a:cubicBezTo>
                    <a:pt x="1134" y="2737"/>
                    <a:pt x="744" y="2297"/>
                    <a:pt x="744" y="1697"/>
                  </a:cubicBezTo>
                  <a:cubicBezTo>
                    <a:pt x="744" y="1097"/>
                    <a:pt x="1134" y="657"/>
                    <a:pt x="1675" y="657"/>
                  </a:cubicBezTo>
                  <a:cubicBezTo>
                    <a:pt x="1935" y="657"/>
                    <a:pt x="2145" y="751"/>
                    <a:pt x="2281" y="924"/>
                  </a:cubicBezTo>
                  <a:lnTo>
                    <a:pt x="2831" y="477"/>
                  </a:lnTo>
                  <a:cubicBezTo>
                    <a:pt x="2557" y="123"/>
                    <a:pt x="2101" y="0"/>
                    <a:pt x="1741" y="0"/>
                  </a:cubicBez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6"/>
            <p:cNvSpPr/>
            <p:nvPr/>
          </p:nvSpPr>
          <p:spPr>
            <a:xfrm>
              <a:off x="7765600" y="3199600"/>
              <a:ext cx="62500" cy="62475"/>
            </a:xfrm>
            <a:custGeom>
              <a:avLst/>
              <a:gdLst/>
              <a:ahLst/>
              <a:cxnLst/>
              <a:rect l="l" t="t" r="r" b="b"/>
              <a:pathLst>
                <a:path w="2500" h="2499" extrusionOk="0">
                  <a:moveTo>
                    <a:pt x="962" y="1"/>
                  </a:moveTo>
                  <a:lnTo>
                    <a:pt x="962" y="961"/>
                  </a:lnTo>
                  <a:lnTo>
                    <a:pt x="1" y="961"/>
                  </a:lnTo>
                  <a:lnTo>
                    <a:pt x="1" y="1538"/>
                  </a:lnTo>
                  <a:lnTo>
                    <a:pt x="962" y="1538"/>
                  </a:lnTo>
                  <a:lnTo>
                    <a:pt x="962" y="2498"/>
                  </a:lnTo>
                  <a:lnTo>
                    <a:pt x="1540" y="2498"/>
                  </a:lnTo>
                  <a:lnTo>
                    <a:pt x="1540" y="1538"/>
                  </a:lnTo>
                  <a:lnTo>
                    <a:pt x="2500" y="1538"/>
                  </a:lnTo>
                  <a:lnTo>
                    <a:pt x="2500" y="961"/>
                  </a:lnTo>
                  <a:lnTo>
                    <a:pt x="1540" y="961"/>
                  </a:lnTo>
                  <a:lnTo>
                    <a:pt x="1540" y="1"/>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6"/>
            <p:cNvSpPr/>
            <p:nvPr/>
          </p:nvSpPr>
          <p:spPr>
            <a:xfrm>
              <a:off x="7841425" y="3199600"/>
              <a:ext cx="62500" cy="62475"/>
            </a:xfrm>
            <a:custGeom>
              <a:avLst/>
              <a:gdLst/>
              <a:ahLst/>
              <a:cxnLst/>
              <a:rect l="l" t="t" r="r" b="b"/>
              <a:pathLst>
                <a:path w="2500" h="2499" extrusionOk="0">
                  <a:moveTo>
                    <a:pt x="962" y="1"/>
                  </a:moveTo>
                  <a:lnTo>
                    <a:pt x="962" y="961"/>
                  </a:lnTo>
                  <a:lnTo>
                    <a:pt x="0" y="961"/>
                  </a:lnTo>
                  <a:lnTo>
                    <a:pt x="0" y="1538"/>
                  </a:lnTo>
                  <a:lnTo>
                    <a:pt x="962" y="1538"/>
                  </a:lnTo>
                  <a:lnTo>
                    <a:pt x="962" y="2498"/>
                  </a:lnTo>
                  <a:lnTo>
                    <a:pt x="1539" y="2498"/>
                  </a:lnTo>
                  <a:lnTo>
                    <a:pt x="1539" y="1538"/>
                  </a:lnTo>
                  <a:lnTo>
                    <a:pt x="2499" y="1538"/>
                  </a:lnTo>
                  <a:lnTo>
                    <a:pt x="2499" y="961"/>
                  </a:lnTo>
                  <a:lnTo>
                    <a:pt x="1539" y="961"/>
                  </a:lnTo>
                  <a:lnTo>
                    <a:pt x="1539" y="1"/>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6"/>
            <p:cNvSpPr/>
            <p:nvPr/>
          </p:nvSpPr>
          <p:spPr>
            <a:xfrm>
              <a:off x="7561100" y="2783125"/>
              <a:ext cx="202750" cy="202750"/>
            </a:xfrm>
            <a:custGeom>
              <a:avLst/>
              <a:gdLst/>
              <a:ahLst/>
              <a:cxnLst/>
              <a:rect l="l" t="t" r="r" b="b"/>
              <a:pathLst>
                <a:path w="8110" h="8110" extrusionOk="0">
                  <a:moveTo>
                    <a:pt x="1567" y="0"/>
                  </a:moveTo>
                  <a:cubicBezTo>
                    <a:pt x="701" y="0"/>
                    <a:pt x="1" y="700"/>
                    <a:pt x="1" y="1567"/>
                  </a:cubicBezTo>
                  <a:lnTo>
                    <a:pt x="1" y="6542"/>
                  </a:lnTo>
                  <a:cubicBezTo>
                    <a:pt x="1" y="7409"/>
                    <a:pt x="701" y="8109"/>
                    <a:pt x="1567" y="8109"/>
                  </a:cubicBezTo>
                  <a:lnTo>
                    <a:pt x="6534" y="8109"/>
                  </a:lnTo>
                  <a:cubicBezTo>
                    <a:pt x="7401" y="8109"/>
                    <a:pt x="8110" y="7409"/>
                    <a:pt x="8110" y="6542"/>
                  </a:cubicBezTo>
                  <a:lnTo>
                    <a:pt x="8110" y="1567"/>
                  </a:lnTo>
                  <a:cubicBezTo>
                    <a:pt x="8110" y="700"/>
                    <a:pt x="7401" y="0"/>
                    <a:pt x="6534" y="0"/>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6"/>
            <p:cNvSpPr/>
            <p:nvPr/>
          </p:nvSpPr>
          <p:spPr>
            <a:xfrm>
              <a:off x="7548975" y="2771200"/>
              <a:ext cx="226800" cy="226800"/>
            </a:xfrm>
            <a:custGeom>
              <a:avLst/>
              <a:gdLst/>
              <a:ahLst/>
              <a:cxnLst/>
              <a:rect l="l" t="t" r="r" b="b"/>
              <a:pathLst>
                <a:path w="9072" h="9072" fill="none" extrusionOk="0">
                  <a:moveTo>
                    <a:pt x="7316" y="9071"/>
                  </a:moveTo>
                  <a:lnTo>
                    <a:pt x="1756" y="9071"/>
                  </a:lnTo>
                  <a:cubicBezTo>
                    <a:pt x="789" y="9071"/>
                    <a:pt x="0" y="8283"/>
                    <a:pt x="0" y="7309"/>
                  </a:cubicBezTo>
                  <a:lnTo>
                    <a:pt x="0" y="1756"/>
                  </a:lnTo>
                  <a:cubicBezTo>
                    <a:pt x="0" y="781"/>
                    <a:pt x="789" y="1"/>
                    <a:pt x="1756" y="1"/>
                  </a:cubicBezTo>
                  <a:lnTo>
                    <a:pt x="7316" y="1"/>
                  </a:lnTo>
                  <a:cubicBezTo>
                    <a:pt x="8284" y="1"/>
                    <a:pt x="9071" y="781"/>
                    <a:pt x="9071" y="1756"/>
                  </a:cubicBezTo>
                  <a:lnTo>
                    <a:pt x="9071" y="7309"/>
                  </a:lnTo>
                  <a:cubicBezTo>
                    <a:pt x="9071" y="8283"/>
                    <a:pt x="8284" y="9071"/>
                    <a:pt x="7316" y="9071"/>
                  </a:cubicBezTo>
                  <a:close/>
                </a:path>
              </a:pathLst>
            </a:custGeom>
            <a:noFill/>
            <a:ln w="4900" cap="flat" cmpd="sng">
              <a:solidFill>
                <a:schemeClr val="lt1"/>
              </a:solidFill>
              <a:prstDash val="solid"/>
              <a:miter lim="1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6"/>
            <p:cNvSpPr/>
            <p:nvPr/>
          </p:nvSpPr>
          <p:spPr>
            <a:xfrm>
              <a:off x="7587275" y="2861850"/>
              <a:ext cx="37025" cy="42425"/>
            </a:xfrm>
            <a:custGeom>
              <a:avLst/>
              <a:gdLst/>
              <a:ahLst/>
              <a:cxnLst/>
              <a:rect l="l" t="t" r="r" b="b"/>
              <a:pathLst>
                <a:path w="1481" h="1697" extrusionOk="0">
                  <a:moveTo>
                    <a:pt x="0" y="0"/>
                  </a:moveTo>
                  <a:lnTo>
                    <a:pt x="0" y="1697"/>
                  </a:lnTo>
                  <a:lnTo>
                    <a:pt x="375" y="1697"/>
                  </a:lnTo>
                  <a:lnTo>
                    <a:pt x="375" y="960"/>
                  </a:lnTo>
                  <a:lnTo>
                    <a:pt x="1104" y="960"/>
                  </a:lnTo>
                  <a:lnTo>
                    <a:pt x="1104" y="1697"/>
                  </a:lnTo>
                  <a:lnTo>
                    <a:pt x="1480" y="1697"/>
                  </a:lnTo>
                  <a:lnTo>
                    <a:pt x="1480" y="0"/>
                  </a:lnTo>
                  <a:lnTo>
                    <a:pt x="1104" y="0"/>
                  </a:lnTo>
                  <a:lnTo>
                    <a:pt x="1104" y="636"/>
                  </a:lnTo>
                  <a:lnTo>
                    <a:pt x="375" y="636"/>
                  </a:lnTo>
                  <a:lnTo>
                    <a:pt x="375"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6"/>
            <p:cNvSpPr/>
            <p:nvPr/>
          </p:nvSpPr>
          <p:spPr>
            <a:xfrm>
              <a:off x="7628950" y="2861850"/>
              <a:ext cx="33600" cy="42425"/>
            </a:xfrm>
            <a:custGeom>
              <a:avLst/>
              <a:gdLst/>
              <a:ahLst/>
              <a:cxnLst/>
              <a:rect l="l" t="t" r="r" b="b"/>
              <a:pathLst>
                <a:path w="1344" h="1697" extrusionOk="0">
                  <a:moveTo>
                    <a:pt x="1" y="0"/>
                  </a:moveTo>
                  <a:lnTo>
                    <a:pt x="1" y="333"/>
                  </a:lnTo>
                  <a:lnTo>
                    <a:pt x="484" y="333"/>
                  </a:lnTo>
                  <a:lnTo>
                    <a:pt x="484" y="1697"/>
                  </a:lnTo>
                  <a:lnTo>
                    <a:pt x="860" y="1697"/>
                  </a:lnTo>
                  <a:lnTo>
                    <a:pt x="860" y="333"/>
                  </a:lnTo>
                  <a:lnTo>
                    <a:pt x="1344" y="333"/>
                  </a:lnTo>
                  <a:lnTo>
                    <a:pt x="1344"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6"/>
            <p:cNvSpPr/>
            <p:nvPr/>
          </p:nvSpPr>
          <p:spPr>
            <a:xfrm>
              <a:off x="7667250" y="2861850"/>
              <a:ext cx="48025" cy="42425"/>
            </a:xfrm>
            <a:custGeom>
              <a:avLst/>
              <a:gdLst/>
              <a:ahLst/>
              <a:cxnLst/>
              <a:rect l="l" t="t" r="r" b="b"/>
              <a:pathLst>
                <a:path w="1921" h="1697" extrusionOk="0">
                  <a:moveTo>
                    <a:pt x="1" y="0"/>
                  </a:moveTo>
                  <a:lnTo>
                    <a:pt x="1" y="1697"/>
                  </a:lnTo>
                  <a:lnTo>
                    <a:pt x="375" y="1697"/>
                  </a:lnTo>
                  <a:lnTo>
                    <a:pt x="375" y="397"/>
                  </a:lnTo>
                  <a:lnTo>
                    <a:pt x="382" y="397"/>
                  </a:lnTo>
                  <a:lnTo>
                    <a:pt x="815" y="1697"/>
                  </a:lnTo>
                  <a:lnTo>
                    <a:pt x="1098" y="1697"/>
                  </a:lnTo>
                  <a:lnTo>
                    <a:pt x="1545" y="397"/>
                  </a:lnTo>
                  <a:lnTo>
                    <a:pt x="1552" y="397"/>
                  </a:lnTo>
                  <a:lnTo>
                    <a:pt x="1552" y="1697"/>
                  </a:lnTo>
                  <a:lnTo>
                    <a:pt x="1921" y="1697"/>
                  </a:lnTo>
                  <a:lnTo>
                    <a:pt x="1921" y="0"/>
                  </a:lnTo>
                  <a:lnTo>
                    <a:pt x="1358" y="0"/>
                  </a:lnTo>
                  <a:lnTo>
                    <a:pt x="968" y="1104"/>
                  </a:lnTo>
                  <a:lnTo>
                    <a:pt x="961" y="1104"/>
                  </a:lnTo>
                  <a:lnTo>
                    <a:pt x="571"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6"/>
            <p:cNvSpPr/>
            <p:nvPr/>
          </p:nvSpPr>
          <p:spPr>
            <a:xfrm>
              <a:off x="7724275" y="2861850"/>
              <a:ext cx="26750" cy="42425"/>
            </a:xfrm>
            <a:custGeom>
              <a:avLst/>
              <a:gdLst/>
              <a:ahLst/>
              <a:cxnLst/>
              <a:rect l="l" t="t" r="r" b="b"/>
              <a:pathLst>
                <a:path w="1070" h="1697" extrusionOk="0">
                  <a:moveTo>
                    <a:pt x="0" y="0"/>
                  </a:moveTo>
                  <a:lnTo>
                    <a:pt x="0" y="1697"/>
                  </a:lnTo>
                  <a:lnTo>
                    <a:pt x="1070" y="1697"/>
                  </a:lnTo>
                  <a:lnTo>
                    <a:pt x="1070" y="1350"/>
                  </a:lnTo>
                  <a:lnTo>
                    <a:pt x="376" y="1350"/>
                  </a:lnTo>
                  <a:lnTo>
                    <a:pt x="376"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6"/>
            <p:cNvSpPr/>
            <p:nvPr/>
          </p:nvSpPr>
          <p:spPr>
            <a:xfrm>
              <a:off x="6401111" y="2719275"/>
              <a:ext cx="426564" cy="285975"/>
            </a:xfrm>
            <a:custGeom>
              <a:avLst/>
              <a:gdLst/>
              <a:ahLst/>
              <a:cxnLst/>
              <a:rect l="l" t="t" r="r" b="b"/>
              <a:pathLst>
                <a:path w="11439" h="11439" extrusionOk="0">
                  <a:moveTo>
                    <a:pt x="2217" y="1"/>
                  </a:moveTo>
                  <a:cubicBezTo>
                    <a:pt x="997" y="1"/>
                    <a:pt x="1" y="997"/>
                    <a:pt x="1" y="2217"/>
                  </a:cubicBezTo>
                  <a:lnTo>
                    <a:pt x="1" y="9229"/>
                  </a:lnTo>
                  <a:cubicBezTo>
                    <a:pt x="1" y="10449"/>
                    <a:pt x="997" y="11439"/>
                    <a:pt x="2217" y="11439"/>
                  </a:cubicBezTo>
                  <a:lnTo>
                    <a:pt x="9229" y="11439"/>
                  </a:lnTo>
                  <a:cubicBezTo>
                    <a:pt x="10449" y="11439"/>
                    <a:pt x="11439" y="10449"/>
                    <a:pt x="11439" y="9229"/>
                  </a:cubicBezTo>
                  <a:lnTo>
                    <a:pt x="11439" y="2217"/>
                  </a:lnTo>
                  <a:cubicBezTo>
                    <a:pt x="11439" y="997"/>
                    <a:pt x="10449" y="1"/>
                    <a:pt x="9229"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000" dirty="0"/>
                <a:t>angular</a:t>
              </a:r>
              <a:endParaRPr sz="1000" dirty="0"/>
            </a:p>
          </p:txBody>
        </p:sp>
        <p:sp>
          <p:nvSpPr>
            <p:cNvPr id="500" name="Google Shape;500;p26"/>
            <p:cNvSpPr/>
            <p:nvPr/>
          </p:nvSpPr>
          <p:spPr>
            <a:xfrm>
              <a:off x="6799100" y="2378025"/>
              <a:ext cx="319725" cy="319950"/>
            </a:xfrm>
            <a:custGeom>
              <a:avLst/>
              <a:gdLst/>
              <a:ahLst/>
              <a:cxnLst/>
              <a:rect l="l" t="t" r="r" b="b"/>
              <a:pathLst>
                <a:path w="12789" h="12798" fill="none" extrusionOk="0">
                  <a:moveTo>
                    <a:pt x="10312" y="12797"/>
                  </a:moveTo>
                  <a:lnTo>
                    <a:pt x="2477" y="12797"/>
                  </a:lnTo>
                  <a:cubicBezTo>
                    <a:pt x="1106" y="12797"/>
                    <a:pt x="0" y="11685"/>
                    <a:pt x="0" y="10319"/>
                  </a:cubicBezTo>
                  <a:lnTo>
                    <a:pt x="0" y="2477"/>
                  </a:lnTo>
                  <a:cubicBezTo>
                    <a:pt x="0" y="1113"/>
                    <a:pt x="1106" y="1"/>
                    <a:pt x="2477" y="1"/>
                  </a:cubicBezTo>
                  <a:lnTo>
                    <a:pt x="10312" y="1"/>
                  </a:lnTo>
                  <a:cubicBezTo>
                    <a:pt x="11684" y="1"/>
                    <a:pt x="12788" y="1113"/>
                    <a:pt x="12788" y="2477"/>
                  </a:cubicBezTo>
                  <a:lnTo>
                    <a:pt x="12788" y="10319"/>
                  </a:lnTo>
                  <a:cubicBezTo>
                    <a:pt x="12788" y="11685"/>
                    <a:pt x="11684" y="12797"/>
                    <a:pt x="10312" y="12797"/>
                  </a:cubicBezTo>
                  <a:close/>
                </a:path>
              </a:pathLst>
            </a:custGeom>
            <a:noFill/>
            <a:ln w="4900" cap="flat" cmpd="sng">
              <a:solidFill>
                <a:schemeClr val="lt1"/>
              </a:solidFill>
              <a:prstDash val="solid"/>
              <a:miter lim="1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6"/>
            <p:cNvSpPr/>
            <p:nvPr/>
          </p:nvSpPr>
          <p:spPr>
            <a:xfrm>
              <a:off x="6855975" y="2506925"/>
              <a:ext cx="36475" cy="59775"/>
            </a:xfrm>
            <a:custGeom>
              <a:avLst/>
              <a:gdLst/>
              <a:ahLst/>
              <a:cxnLst/>
              <a:rect l="l" t="t" r="r" b="b"/>
              <a:pathLst>
                <a:path w="1459" h="2391" extrusionOk="0">
                  <a:moveTo>
                    <a:pt x="945" y="0"/>
                  </a:moveTo>
                  <a:lnTo>
                    <a:pt x="945" y="1496"/>
                  </a:lnTo>
                  <a:cubicBezTo>
                    <a:pt x="945" y="1669"/>
                    <a:pt x="945" y="1936"/>
                    <a:pt x="701" y="1936"/>
                  </a:cubicBezTo>
                  <a:cubicBezTo>
                    <a:pt x="592" y="1936"/>
                    <a:pt x="484" y="1849"/>
                    <a:pt x="469" y="1733"/>
                  </a:cubicBezTo>
                  <a:lnTo>
                    <a:pt x="1" y="1849"/>
                  </a:lnTo>
                  <a:cubicBezTo>
                    <a:pt x="72" y="2225"/>
                    <a:pt x="347" y="2390"/>
                    <a:pt x="715" y="2390"/>
                  </a:cubicBezTo>
                  <a:cubicBezTo>
                    <a:pt x="1351" y="2390"/>
                    <a:pt x="1458" y="1986"/>
                    <a:pt x="1458" y="1553"/>
                  </a:cubicBezTo>
                  <a:lnTo>
                    <a:pt x="1458"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6"/>
            <p:cNvSpPr/>
            <p:nvPr/>
          </p:nvSpPr>
          <p:spPr>
            <a:xfrm>
              <a:off x="6900425" y="2506925"/>
              <a:ext cx="51904" cy="27680"/>
            </a:xfrm>
            <a:custGeom>
              <a:avLst/>
              <a:gdLst/>
              <a:ahLst/>
              <a:cxnLst/>
              <a:rect l="l" t="t" r="r" b="b"/>
              <a:pathLst>
                <a:path w="2448" h="2333" extrusionOk="0">
                  <a:moveTo>
                    <a:pt x="1207" y="680"/>
                  </a:moveTo>
                  <a:lnTo>
                    <a:pt x="1495" y="1409"/>
                  </a:lnTo>
                  <a:lnTo>
                    <a:pt x="925" y="1409"/>
                  </a:lnTo>
                  <a:lnTo>
                    <a:pt x="1207" y="680"/>
                  </a:lnTo>
                  <a:close/>
                  <a:moveTo>
                    <a:pt x="1011" y="0"/>
                  </a:moveTo>
                  <a:lnTo>
                    <a:pt x="1" y="2333"/>
                  </a:lnTo>
                  <a:lnTo>
                    <a:pt x="571" y="2333"/>
                  </a:lnTo>
                  <a:lnTo>
                    <a:pt x="758" y="1842"/>
                  </a:lnTo>
                  <a:lnTo>
                    <a:pt x="1668" y="1842"/>
                  </a:lnTo>
                  <a:lnTo>
                    <a:pt x="1871" y="2333"/>
                  </a:lnTo>
                  <a:lnTo>
                    <a:pt x="2448" y="2333"/>
                  </a:lnTo>
                  <a:lnTo>
                    <a:pt x="1438"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6"/>
            <p:cNvSpPr/>
            <p:nvPr/>
          </p:nvSpPr>
          <p:spPr>
            <a:xfrm>
              <a:off x="6953625" y="2506925"/>
              <a:ext cx="57800" cy="58325"/>
            </a:xfrm>
            <a:custGeom>
              <a:avLst/>
              <a:gdLst/>
              <a:ahLst/>
              <a:cxnLst/>
              <a:rect l="l" t="t" r="r" b="b"/>
              <a:pathLst>
                <a:path w="2312" h="2333" extrusionOk="0">
                  <a:moveTo>
                    <a:pt x="1" y="0"/>
                  </a:moveTo>
                  <a:lnTo>
                    <a:pt x="932" y="2333"/>
                  </a:lnTo>
                  <a:lnTo>
                    <a:pt x="1344" y="2333"/>
                  </a:lnTo>
                  <a:lnTo>
                    <a:pt x="2311" y="0"/>
                  </a:lnTo>
                  <a:lnTo>
                    <a:pt x="1762" y="0"/>
                  </a:lnTo>
                  <a:lnTo>
                    <a:pt x="1171" y="1532"/>
                  </a:lnTo>
                  <a:lnTo>
                    <a:pt x="1164" y="1532"/>
                  </a:lnTo>
                  <a:lnTo>
                    <a:pt x="592"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26"/>
            <p:cNvSpPr/>
            <p:nvPr/>
          </p:nvSpPr>
          <p:spPr>
            <a:xfrm>
              <a:off x="7006325" y="2506925"/>
              <a:ext cx="61250" cy="58325"/>
            </a:xfrm>
            <a:custGeom>
              <a:avLst/>
              <a:gdLst/>
              <a:ahLst/>
              <a:cxnLst/>
              <a:rect l="l" t="t" r="r" b="b"/>
              <a:pathLst>
                <a:path w="2450" h="2333" extrusionOk="0">
                  <a:moveTo>
                    <a:pt x="1207" y="680"/>
                  </a:moveTo>
                  <a:lnTo>
                    <a:pt x="1496" y="1409"/>
                  </a:lnTo>
                  <a:lnTo>
                    <a:pt x="926" y="1409"/>
                  </a:lnTo>
                  <a:lnTo>
                    <a:pt x="1207" y="680"/>
                  </a:lnTo>
                  <a:close/>
                  <a:moveTo>
                    <a:pt x="1012" y="0"/>
                  </a:moveTo>
                  <a:lnTo>
                    <a:pt x="0" y="2333"/>
                  </a:lnTo>
                  <a:lnTo>
                    <a:pt x="564" y="2333"/>
                  </a:lnTo>
                  <a:lnTo>
                    <a:pt x="759" y="1842"/>
                  </a:lnTo>
                  <a:lnTo>
                    <a:pt x="1669" y="1842"/>
                  </a:lnTo>
                  <a:lnTo>
                    <a:pt x="1872" y="2333"/>
                  </a:lnTo>
                  <a:lnTo>
                    <a:pt x="2449" y="2333"/>
                  </a:lnTo>
                  <a:lnTo>
                    <a:pt x="1430"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26"/>
            <p:cNvSpPr/>
            <p:nvPr/>
          </p:nvSpPr>
          <p:spPr>
            <a:xfrm>
              <a:off x="6676700" y="3153725"/>
              <a:ext cx="211225" cy="211450"/>
            </a:xfrm>
            <a:custGeom>
              <a:avLst/>
              <a:gdLst/>
              <a:ahLst/>
              <a:cxnLst/>
              <a:rect l="l" t="t" r="r" b="b"/>
              <a:pathLst>
                <a:path w="8449" h="8458" extrusionOk="0">
                  <a:moveTo>
                    <a:pt x="1633" y="1"/>
                  </a:moveTo>
                  <a:cubicBezTo>
                    <a:pt x="730" y="1"/>
                    <a:pt x="0" y="737"/>
                    <a:pt x="0" y="1640"/>
                  </a:cubicBezTo>
                  <a:lnTo>
                    <a:pt x="0" y="6818"/>
                  </a:lnTo>
                  <a:cubicBezTo>
                    <a:pt x="0" y="7721"/>
                    <a:pt x="730" y="8458"/>
                    <a:pt x="1633" y="8458"/>
                  </a:cubicBezTo>
                  <a:lnTo>
                    <a:pt x="6810" y="8458"/>
                  </a:lnTo>
                  <a:cubicBezTo>
                    <a:pt x="7719" y="8458"/>
                    <a:pt x="8449" y="7721"/>
                    <a:pt x="8449" y="6818"/>
                  </a:cubicBezTo>
                  <a:lnTo>
                    <a:pt x="8449" y="1640"/>
                  </a:lnTo>
                  <a:cubicBezTo>
                    <a:pt x="8449" y="737"/>
                    <a:pt x="7719" y="1"/>
                    <a:pt x="6810"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6"/>
            <p:cNvSpPr/>
            <p:nvPr/>
          </p:nvSpPr>
          <p:spPr>
            <a:xfrm>
              <a:off x="6664050" y="3141300"/>
              <a:ext cx="236375" cy="236325"/>
            </a:xfrm>
            <a:custGeom>
              <a:avLst/>
              <a:gdLst/>
              <a:ahLst/>
              <a:cxnLst/>
              <a:rect l="l" t="t" r="r" b="b"/>
              <a:pathLst>
                <a:path w="9455" h="9453" fill="none" extrusionOk="0">
                  <a:moveTo>
                    <a:pt x="7626" y="9452"/>
                  </a:moveTo>
                  <a:lnTo>
                    <a:pt x="1836" y="9452"/>
                  </a:lnTo>
                  <a:cubicBezTo>
                    <a:pt x="824" y="9452"/>
                    <a:pt x="0" y="8636"/>
                    <a:pt x="0" y="7625"/>
                  </a:cubicBezTo>
                  <a:lnTo>
                    <a:pt x="0" y="1834"/>
                  </a:lnTo>
                  <a:cubicBezTo>
                    <a:pt x="0" y="823"/>
                    <a:pt x="824" y="0"/>
                    <a:pt x="1836" y="0"/>
                  </a:cubicBezTo>
                  <a:lnTo>
                    <a:pt x="7626" y="0"/>
                  </a:lnTo>
                  <a:cubicBezTo>
                    <a:pt x="8638" y="0"/>
                    <a:pt x="9454" y="823"/>
                    <a:pt x="9454" y="1834"/>
                  </a:cubicBezTo>
                  <a:lnTo>
                    <a:pt x="9454" y="7625"/>
                  </a:lnTo>
                  <a:cubicBezTo>
                    <a:pt x="9454" y="8636"/>
                    <a:pt x="8638" y="9452"/>
                    <a:pt x="7626" y="9452"/>
                  </a:cubicBezTo>
                  <a:close/>
                </a:path>
              </a:pathLst>
            </a:custGeom>
            <a:noFill/>
            <a:ln w="4900" cap="flat" cmpd="sng">
              <a:solidFill>
                <a:schemeClr val="lt1"/>
              </a:solidFill>
              <a:prstDash val="solid"/>
              <a:miter lim="1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6"/>
            <p:cNvSpPr/>
            <p:nvPr/>
          </p:nvSpPr>
          <p:spPr>
            <a:xfrm>
              <a:off x="6717125" y="3213525"/>
              <a:ext cx="51150" cy="84100"/>
            </a:xfrm>
            <a:custGeom>
              <a:avLst/>
              <a:gdLst/>
              <a:ahLst/>
              <a:cxnLst/>
              <a:rect l="l" t="t" r="r" b="b"/>
              <a:pathLst>
                <a:path w="2046" h="3364" extrusionOk="0">
                  <a:moveTo>
                    <a:pt x="1323" y="0"/>
                  </a:moveTo>
                  <a:lnTo>
                    <a:pt x="1323" y="2100"/>
                  </a:lnTo>
                  <a:cubicBezTo>
                    <a:pt x="1323" y="2347"/>
                    <a:pt x="1323" y="2721"/>
                    <a:pt x="983" y="2721"/>
                  </a:cubicBezTo>
                  <a:cubicBezTo>
                    <a:pt x="824" y="2721"/>
                    <a:pt x="680" y="2591"/>
                    <a:pt x="659" y="2433"/>
                  </a:cubicBezTo>
                  <a:lnTo>
                    <a:pt x="0" y="2600"/>
                  </a:lnTo>
                  <a:cubicBezTo>
                    <a:pt x="103" y="3120"/>
                    <a:pt x="486" y="3364"/>
                    <a:pt x="997" y="3364"/>
                  </a:cubicBezTo>
                  <a:cubicBezTo>
                    <a:pt x="1886" y="3364"/>
                    <a:pt x="2045" y="2787"/>
                    <a:pt x="2045" y="2180"/>
                  </a:cubicBezTo>
                  <a:lnTo>
                    <a:pt x="2045"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6"/>
            <p:cNvSpPr/>
            <p:nvPr/>
          </p:nvSpPr>
          <p:spPr>
            <a:xfrm>
              <a:off x="6777600" y="3211525"/>
              <a:ext cx="59075" cy="86100"/>
            </a:xfrm>
            <a:custGeom>
              <a:avLst/>
              <a:gdLst/>
              <a:ahLst/>
              <a:cxnLst/>
              <a:rect l="l" t="t" r="r" b="b"/>
              <a:pathLst>
                <a:path w="2363" h="3444" extrusionOk="0">
                  <a:moveTo>
                    <a:pt x="1359" y="0"/>
                  </a:moveTo>
                  <a:cubicBezTo>
                    <a:pt x="716" y="0"/>
                    <a:pt x="110" y="368"/>
                    <a:pt x="110" y="1061"/>
                  </a:cubicBezTo>
                  <a:cubicBezTo>
                    <a:pt x="110" y="2151"/>
                    <a:pt x="1640" y="1834"/>
                    <a:pt x="1640" y="2434"/>
                  </a:cubicBezTo>
                  <a:cubicBezTo>
                    <a:pt x="1640" y="2664"/>
                    <a:pt x="1380" y="2773"/>
                    <a:pt x="1143" y="2773"/>
                  </a:cubicBezTo>
                  <a:cubicBezTo>
                    <a:pt x="904" y="2773"/>
                    <a:pt x="666" y="2657"/>
                    <a:pt x="514" y="2463"/>
                  </a:cubicBezTo>
                  <a:lnTo>
                    <a:pt x="1" y="3033"/>
                  </a:lnTo>
                  <a:cubicBezTo>
                    <a:pt x="311" y="3314"/>
                    <a:pt x="680" y="3444"/>
                    <a:pt x="1099" y="3444"/>
                  </a:cubicBezTo>
                  <a:cubicBezTo>
                    <a:pt x="1777" y="3444"/>
                    <a:pt x="2363" y="3090"/>
                    <a:pt x="2363" y="2361"/>
                  </a:cubicBezTo>
                  <a:cubicBezTo>
                    <a:pt x="2363" y="1213"/>
                    <a:pt x="860" y="1603"/>
                    <a:pt x="860" y="1004"/>
                  </a:cubicBezTo>
                  <a:cubicBezTo>
                    <a:pt x="860" y="758"/>
                    <a:pt x="1143" y="664"/>
                    <a:pt x="1344" y="664"/>
                  </a:cubicBezTo>
                  <a:cubicBezTo>
                    <a:pt x="1517" y="664"/>
                    <a:pt x="1749" y="737"/>
                    <a:pt x="1864" y="881"/>
                  </a:cubicBezTo>
                  <a:lnTo>
                    <a:pt x="2363" y="340"/>
                  </a:lnTo>
                  <a:cubicBezTo>
                    <a:pt x="2080" y="94"/>
                    <a:pt x="1727" y="0"/>
                    <a:pt x="1359" y="0"/>
                  </a:cubicBez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0" name="Google Shape;510;p26"/>
          <p:cNvCxnSpPr>
            <a:cxnSpLocks/>
          </p:cNvCxnSpPr>
          <p:nvPr/>
        </p:nvCxnSpPr>
        <p:spPr>
          <a:xfrm rot="10800000" flipH="1">
            <a:off x="2613450" y="2432207"/>
            <a:ext cx="771600" cy="276000"/>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511" name="Google Shape;511;p26"/>
          <p:cNvCxnSpPr/>
          <p:nvPr/>
        </p:nvCxnSpPr>
        <p:spPr>
          <a:xfrm rot="10800000" flipH="1">
            <a:off x="2746809" y="2943545"/>
            <a:ext cx="1076400" cy="695100"/>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513" name="Google Shape;513;p26"/>
          <p:cNvCxnSpPr/>
          <p:nvPr/>
        </p:nvCxnSpPr>
        <p:spPr>
          <a:xfrm rot="10800000">
            <a:off x="5412079" y="2234474"/>
            <a:ext cx="1086000" cy="266400"/>
          </a:xfrm>
          <a:prstGeom prst="bentConnector3">
            <a:avLst>
              <a:gd name="adj1" fmla="val 58771"/>
            </a:avLst>
          </a:prstGeom>
          <a:noFill/>
          <a:ln w="9525" cap="flat" cmpd="sng">
            <a:solidFill>
              <a:schemeClr val="dk1"/>
            </a:solidFill>
            <a:prstDash val="solid"/>
            <a:round/>
            <a:headEnd type="none" w="med" len="med"/>
            <a:tailEnd type="oval" w="med" len="med"/>
          </a:ln>
        </p:spPr>
      </p:cxnSp>
      <p:sp>
        <p:nvSpPr>
          <p:cNvPr id="2" name="Google Shape;499;p26">
            <a:extLst>
              <a:ext uri="{FF2B5EF4-FFF2-40B4-BE49-F238E27FC236}">
                <a16:creationId xmlns:a16="http://schemas.microsoft.com/office/drawing/2014/main" id="{6039EE92-AF4A-8584-412D-BB5F0BC9BBCE}"/>
              </a:ext>
            </a:extLst>
          </p:cNvPr>
          <p:cNvSpPr/>
          <p:nvPr/>
        </p:nvSpPr>
        <p:spPr>
          <a:xfrm>
            <a:off x="3986524" y="1534218"/>
            <a:ext cx="486368" cy="472345"/>
          </a:xfrm>
          <a:custGeom>
            <a:avLst/>
            <a:gdLst/>
            <a:ahLst/>
            <a:cxnLst/>
            <a:rect l="l" t="t" r="r" b="b"/>
            <a:pathLst>
              <a:path w="11439" h="11439" extrusionOk="0">
                <a:moveTo>
                  <a:pt x="2217" y="1"/>
                </a:moveTo>
                <a:cubicBezTo>
                  <a:pt x="997" y="1"/>
                  <a:pt x="1" y="997"/>
                  <a:pt x="1" y="2217"/>
                </a:cubicBezTo>
                <a:lnTo>
                  <a:pt x="1" y="9229"/>
                </a:lnTo>
                <a:cubicBezTo>
                  <a:pt x="1" y="10449"/>
                  <a:pt x="997" y="11439"/>
                  <a:pt x="2217" y="11439"/>
                </a:cubicBezTo>
                <a:lnTo>
                  <a:pt x="9229" y="11439"/>
                </a:lnTo>
                <a:cubicBezTo>
                  <a:pt x="10449" y="11439"/>
                  <a:pt x="11439" y="10449"/>
                  <a:pt x="11439" y="9229"/>
                </a:cubicBezTo>
                <a:lnTo>
                  <a:pt x="11439" y="2217"/>
                </a:lnTo>
                <a:cubicBezTo>
                  <a:pt x="11439" y="997"/>
                  <a:pt x="10449" y="1"/>
                  <a:pt x="9229"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000" dirty="0" err="1"/>
              <a:t>JaVa</a:t>
            </a:r>
            <a:endParaRPr sz="1000" dirty="0"/>
          </a:p>
        </p:txBody>
      </p:sp>
      <p:sp>
        <p:nvSpPr>
          <p:cNvPr id="3" name="Google Shape;488;p26">
            <a:extLst>
              <a:ext uri="{FF2B5EF4-FFF2-40B4-BE49-F238E27FC236}">
                <a16:creationId xmlns:a16="http://schemas.microsoft.com/office/drawing/2014/main" id="{6362F596-CD6D-C86F-67C4-748B81635C30}"/>
              </a:ext>
            </a:extLst>
          </p:cNvPr>
          <p:cNvSpPr/>
          <p:nvPr/>
        </p:nvSpPr>
        <p:spPr>
          <a:xfrm>
            <a:off x="5180385" y="2690128"/>
            <a:ext cx="858333" cy="472345"/>
          </a:xfrm>
          <a:custGeom>
            <a:avLst/>
            <a:gdLst/>
            <a:ahLst/>
            <a:cxnLst/>
            <a:rect l="l" t="t" r="r" b="b"/>
            <a:pathLst>
              <a:path w="11439" h="11439" extrusionOk="0">
                <a:moveTo>
                  <a:pt x="2210" y="0"/>
                </a:moveTo>
                <a:cubicBezTo>
                  <a:pt x="990" y="0"/>
                  <a:pt x="1" y="990"/>
                  <a:pt x="1" y="2217"/>
                </a:cubicBezTo>
                <a:lnTo>
                  <a:pt x="1" y="9221"/>
                </a:lnTo>
                <a:cubicBezTo>
                  <a:pt x="1" y="10448"/>
                  <a:pt x="990" y="11438"/>
                  <a:pt x="2210" y="11438"/>
                </a:cubicBezTo>
                <a:lnTo>
                  <a:pt x="9222" y="11438"/>
                </a:lnTo>
                <a:cubicBezTo>
                  <a:pt x="10442" y="11438"/>
                  <a:pt x="11439" y="10448"/>
                  <a:pt x="11439" y="9221"/>
                </a:cubicBezTo>
                <a:lnTo>
                  <a:pt x="11439" y="2217"/>
                </a:lnTo>
                <a:cubicBezTo>
                  <a:pt x="11439" y="990"/>
                  <a:pt x="10442" y="0"/>
                  <a:pt x="9222" y="0"/>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200" dirty="0"/>
              <a:t>Postman</a:t>
            </a:r>
            <a:endParaRPr sz="1200" dirty="0"/>
          </a:p>
        </p:txBody>
      </p:sp>
      <p:cxnSp>
        <p:nvCxnSpPr>
          <p:cNvPr id="6" name="Google Shape;514;p26">
            <a:extLst>
              <a:ext uri="{FF2B5EF4-FFF2-40B4-BE49-F238E27FC236}">
                <a16:creationId xmlns:a16="http://schemas.microsoft.com/office/drawing/2014/main" id="{BFF1844B-4B37-34B9-0D19-9EA2D22ACB3B}"/>
              </a:ext>
            </a:extLst>
          </p:cNvPr>
          <p:cNvCxnSpPr>
            <a:cxnSpLocks/>
          </p:cNvCxnSpPr>
          <p:nvPr/>
        </p:nvCxnSpPr>
        <p:spPr>
          <a:xfrm rot="10800000">
            <a:off x="5886159" y="3046995"/>
            <a:ext cx="809700" cy="390300"/>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7" name="Google Shape;509;p26">
            <a:extLst>
              <a:ext uri="{FF2B5EF4-FFF2-40B4-BE49-F238E27FC236}">
                <a16:creationId xmlns:a16="http://schemas.microsoft.com/office/drawing/2014/main" id="{478F52AA-CA52-C865-0485-E11B9E8466F5}"/>
              </a:ext>
            </a:extLst>
          </p:cNvPr>
          <p:cNvCxnSpPr>
            <a:cxnSpLocks/>
          </p:cNvCxnSpPr>
          <p:nvPr/>
        </p:nvCxnSpPr>
        <p:spPr>
          <a:xfrm>
            <a:off x="2732439" y="1352470"/>
            <a:ext cx="1343100" cy="304800"/>
          </a:xfrm>
          <a:prstGeom prst="bentConnector3">
            <a:avLst>
              <a:gd name="adj1" fmla="val 50000"/>
            </a:avLst>
          </a:prstGeom>
          <a:noFill/>
          <a:ln w="9525" cap="flat" cmpd="sng">
            <a:solidFill>
              <a:schemeClr val="dk1"/>
            </a:solidFill>
            <a:prstDash val="solid"/>
            <a:round/>
            <a:headEnd type="none" w="med" len="med"/>
            <a:tailEnd type="oval"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B3180-11BD-86E4-30D5-E964B76288A8}"/>
              </a:ext>
            </a:extLst>
          </p:cNvPr>
          <p:cNvSpPr>
            <a:spLocks noGrp="1"/>
          </p:cNvSpPr>
          <p:nvPr>
            <p:ph type="title"/>
          </p:nvPr>
        </p:nvSpPr>
        <p:spPr>
          <a:xfrm>
            <a:off x="497750" y="247900"/>
            <a:ext cx="7704000" cy="576000"/>
          </a:xfrm>
        </p:spPr>
        <p:txBody>
          <a:bodyPr/>
          <a:lstStyle/>
          <a:p>
            <a:r>
              <a:rPr lang="en-IN" dirty="0">
                <a:latin typeface="Algerian" panose="04020705040A02060702" pitchFamily="82" charset="0"/>
              </a:rPr>
              <a:t>PROPOSED SYSTEM</a:t>
            </a:r>
          </a:p>
        </p:txBody>
      </p:sp>
      <p:sp>
        <p:nvSpPr>
          <p:cNvPr id="3" name="Text Placeholder 2">
            <a:extLst>
              <a:ext uri="{FF2B5EF4-FFF2-40B4-BE49-F238E27FC236}">
                <a16:creationId xmlns:a16="http://schemas.microsoft.com/office/drawing/2014/main" id="{763B68E7-79BB-1816-7353-C89FD04F6CF9}"/>
              </a:ext>
            </a:extLst>
          </p:cNvPr>
          <p:cNvSpPr>
            <a:spLocks noGrp="1"/>
          </p:cNvSpPr>
          <p:nvPr>
            <p:ph type="body" idx="1"/>
          </p:nvPr>
        </p:nvSpPr>
        <p:spPr>
          <a:xfrm>
            <a:off x="548550" y="971150"/>
            <a:ext cx="6840991" cy="2773500"/>
          </a:xfrm>
        </p:spPr>
        <p:txBody>
          <a:bodyPr/>
          <a:lstStyle/>
          <a:p>
            <a:r>
              <a:rPr lang="en-US" sz="1600" dirty="0">
                <a:solidFill>
                  <a:schemeClr val="tx1">
                    <a:lumMod val="75000"/>
                  </a:schemeClr>
                </a:solidFill>
                <a:latin typeface="Arial Narrow" panose="020B0606020202030204" pitchFamily="34" charset="0"/>
              </a:rPr>
              <a:t>The platform for users to browse </a:t>
            </a:r>
            <a:r>
              <a:rPr lang="en-US" sz="1600" b="0" i="0" dirty="0">
                <a:solidFill>
                  <a:schemeClr val="tx1">
                    <a:lumMod val="75000"/>
                  </a:schemeClr>
                </a:solidFill>
                <a:effectLst/>
                <a:latin typeface="Arial Narrow" panose="020B0606020202030204" pitchFamily="34" charset="0"/>
              </a:rPr>
              <a:t>proposed system of an online and get updates of ongoing tasks and </a:t>
            </a:r>
            <a:r>
              <a:rPr lang="en-US" sz="1600" dirty="0">
                <a:solidFill>
                  <a:schemeClr val="tx1">
                    <a:lumMod val="75000"/>
                  </a:schemeClr>
                </a:solidFill>
                <a:latin typeface="Arial Narrow" panose="020B0606020202030204" pitchFamily="34" charset="0"/>
              </a:rPr>
              <a:t>Todo list </a:t>
            </a:r>
            <a:r>
              <a:rPr lang="en-US" sz="1600" b="0" i="0" dirty="0">
                <a:solidFill>
                  <a:schemeClr val="tx1">
                    <a:lumMod val="75000"/>
                  </a:schemeClr>
                </a:solidFill>
                <a:effectLst/>
                <a:latin typeface="Arial Narrow" panose="020B0606020202030204" pitchFamily="34" charset="0"/>
              </a:rPr>
              <a:t>to provide a seamless and user-friendly, create and update the tasks conveniently from the comfort of their homes. </a:t>
            </a:r>
          </a:p>
          <a:p>
            <a:r>
              <a:rPr lang="en-US" sz="1600" dirty="0">
                <a:solidFill>
                  <a:schemeClr val="tx1">
                    <a:lumMod val="75000"/>
                  </a:schemeClr>
                </a:solidFill>
                <a:latin typeface="Arial Narrow" panose="020B0606020202030204" pitchFamily="34" charset="0"/>
              </a:rPr>
              <a:t>Given comprehensive full-stack project combines the power of Java Spring Boot, Hibernate, MySQL, and Angular. This system aims to address the challenges of modern web development by utilizing Java Spring Boot for rapid backend development, Hibernate for seamless communication with the MySQL database, and Angular for creating dynamic and interactive user interfaces. By leveraging these technologies, we can deliver a robust, scalable, and user-friendly application that meets the demands of today's web development landscape</a:t>
            </a:r>
            <a:r>
              <a:rPr lang="en-US" sz="1600" dirty="0">
                <a:solidFill>
                  <a:schemeClr val="tx1">
                    <a:lumMod val="75000"/>
                  </a:schemeClr>
                </a:solidFill>
              </a:rPr>
              <a:t>.</a:t>
            </a:r>
            <a:endParaRPr lang="en-IN" sz="1600" dirty="0">
              <a:solidFill>
                <a:schemeClr val="tx1">
                  <a:lumMod val="75000"/>
                </a:schemeClr>
              </a:solidFill>
            </a:endParaRPr>
          </a:p>
        </p:txBody>
      </p:sp>
      <p:grpSp>
        <p:nvGrpSpPr>
          <p:cNvPr id="4" name="Google Shape;304;p22">
            <a:extLst>
              <a:ext uri="{FF2B5EF4-FFF2-40B4-BE49-F238E27FC236}">
                <a16:creationId xmlns:a16="http://schemas.microsoft.com/office/drawing/2014/main" id="{577D2E7D-18D9-B337-8ED9-7712BA204706}"/>
              </a:ext>
            </a:extLst>
          </p:cNvPr>
          <p:cNvGrpSpPr/>
          <p:nvPr/>
        </p:nvGrpSpPr>
        <p:grpSpPr>
          <a:xfrm>
            <a:off x="8134372" y="3865850"/>
            <a:ext cx="876278" cy="906957"/>
            <a:chOff x="1739746" y="-454299"/>
            <a:chExt cx="1008501" cy="869417"/>
          </a:xfrm>
        </p:grpSpPr>
        <p:sp>
          <p:nvSpPr>
            <p:cNvPr id="5" name="Google Shape;305;p22">
              <a:extLst>
                <a:ext uri="{FF2B5EF4-FFF2-40B4-BE49-F238E27FC236}">
                  <a16:creationId xmlns:a16="http://schemas.microsoft.com/office/drawing/2014/main" id="{CFCB2F76-0450-975C-0BAC-95B69AB200A8}"/>
                </a:ext>
              </a:extLst>
            </p:cNvPr>
            <p:cNvSpPr/>
            <p:nvPr/>
          </p:nvSpPr>
          <p:spPr>
            <a:xfrm>
              <a:off x="1739746" y="-454299"/>
              <a:ext cx="1008501" cy="869417"/>
            </a:xfrm>
            <a:custGeom>
              <a:avLst/>
              <a:gdLst/>
              <a:ahLst/>
              <a:cxnLst/>
              <a:rect l="l" t="t" r="r" b="b"/>
              <a:pathLst>
                <a:path w="21318" h="18378" extrusionOk="0">
                  <a:moveTo>
                    <a:pt x="767" y="0"/>
                  </a:moveTo>
                  <a:cubicBezTo>
                    <a:pt x="341" y="0"/>
                    <a:pt x="1" y="347"/>
                    <a:pt x="1" y="766"/>
                  </a:cubicBezTo>
                  <a:lnTo>
                    <a:pt x="1" y="17597"/>
                  </a:lnTo>
                  <a:cubicBezTo>
                    <a:pt x="1" y="18031"/>
                    <a:pt x="347" y="18377"/>
                    <a:pt x="781" y="18377"/>
                  </a:cubicBezTo>
                  <a:lnTo>
                    <a:pt x="20537" y="18377"/>
                  </a:lnTo>
                  <a:cubicBezTo>
                    <a:pt x="20970" y="18377"/>
                    <a:pt x="21317" y="18031"/>
                    <a:pt x="21317" y="17597"/>
                  </a:cubicBezTo>
                  <a:lnTo>
                    <a:pt x="21317" y="766"/>
                  </a:lnTo>
                  <a:cubicBezTo>
                    <a:pt x="21317" y="347"/>
                    <a:pt x="20979" y="0"/>
                    <a:pt x="20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6;p22">
              <a:extLst>
                <a:ext uri="{FF2B5EF4-FFF2-40B4-BE49-F238E27FC236}">
                  <a16:creationId xmlns:a16="http://schemas.microsoft.com/office/drawing/2014/main" id="{5EA53367-64C2-9482-F7DD-2291B2FD21DA}"/>
                </a:ext>
              </a:extLst>
            </p:cNvPr>
            <p:cNvSpPr/>
            <p:nvPr/>
          </p:nvSpPr>
          <p:spPr>
            <a:xfrm>
              <a:off x="1739746" y="-269848"/>
              <a:ext cx="1008501" cy="108334"/>
            </a:xfrm>
            <a:custGeom>
              <a:avLst/>
              <a:gdLst/>
              <a:ahLst/>
              <a:cxnLst/>
              <a:rect l="l" t="t" r="r" b="b"/>
              <a:pathLst>
                <a:path w="21318" h="2290" extrusionOk="0">
                  <a:moveTo>
                    <a:pt x="1" y="1"/>
                  </a:moveTo>
                  <a:lnTo>
                    <a:pt x="1" y="2290"/>
                  </a:lnTo>
                  <a:lnTo>
                    <a:pt x="21317" y="2290"/>
                  </a:lnTo>
                  <a:lnTo>
                    <a:pt x="21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7;p22">
              <a:extLst>
                <a:ext uri="{FF2B5EF4-FFF2-40B4-BE49-F238E27FC236}">
                  <a16:creationId xmlns:a16="http://schemas.microsoft.com/office/drawing/2014/main" id="{7CB6DCA6-35D8-9036-1F4A-F1BECBB9EBF6}"/>
                </a:ext>
              </a:extLst>
            </p:cNvPr>
            <p:cNvSpPr/>
            <p:nvPr/>
          </p:nvSpPr>
          <p:spPr>
            <a:xfrm>
              <a:off x="1739746" y="-454299"/>
              <a:ext cx="1008501" cy="65616"/>
            </a:xfrm>
            <a:custGeom>
              <a:avLst/>
              <a:gdLst/>
              <a:ahLst/>
              <a:cxnLst/>
              <a:rect l="l" t="t" r="r" b="b"/>
              <a:pathLst>
                <a:path w="21318" h="1387" extrusionOk="0">
                  <a:moveTo>
                    <a:pt x="659" y="0"/>
                  </a:moveTo>
                  <a:cubicBezTo>
                    <a:pt x="297" y="0"/>
                    <a:pt x="1" y="297"/>
                    <a:pt x="1" y="657"/>
                  </a:cubicBezTo>
                  <a:lnTo>
                    <a:pt x="1" y="1387"/>
                  </a:lnTo>
                  <a:lnTo>
                    <a:pt x="21317" y="1387"/>
                  </a:lnTo>
                  <a:lnTo>
                    <a:pt x="21317" y="657"/>
                  </a:lnTo>
                  <a:cubicBezTo>
                    <a:pt x="21317" y="297"/>
                    <a:pt x="21022" y="0"/>
                    <a:pt x="20660"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8;p22">
              <a:extLst>
                <a:ext uri="{FF2B5EF4-FFF2-40B4-BE49-F238E27FC236}">
                  <a16:creationId xmlns:a16="http://schemas.microsoft.com/office/drawing/2014/main" id="{7413C80F-2A9D-F8C2-C255-07F717DD97A2}"/>
                </a:ext>
              </a:extLst>
            </p:cNvPr>
            <p:cNvSpPr/>
            <p:nvPr/>
          </p:nvSpPr>
          <p:spPr>
            <a:xfrm>
              <a:off x="1796846" y="-439208"/>
              <a:ext cx="35197" cy="35528"/>
            </a:xfrm>
            <a:custGeom>
              <a:avLst/>
              <a:gdLst/>
              <a:ahLst/>
              <a:cxnLst/>
              <a:rect l="l" t="t" r="r" b="b"/>
              <a:pathLst>
                <a:path w="744" h="751" extrusionOk="0">
                  <a:moveTo>
                    <a:pt x="376" y="0"/>
                  </a:moveTo>
                  <a:cubicBezTo>
                    <a:pt x="166" y="0"/>
                    <a:pt x="0" y="174"/>
                    <a:pt x="0" y="375"/>
                  </a:cubicBezTo>
                  <a:cubicBezTo>
                    <a:pt x="0" y="584"/>
                    <a:pt x="166" y="751"/>
                    <a:pt x="376" y="751"/>
                  </a:cubicBezTo>
                  <a:cubicBezTo>
                    <a:pt x="579" y="751"/>
                    <a:pt x="744" y="584"/>
                    <a:pt x="744" y="375"/>
                  </a:cubicBezTo>
                  <a:cubicBezTo>
                    <a:pt x="744" y="174"/>
                    <a:pt x="579" y="0"/>
                    <a:pt x="376"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9;p22">
              <a:extLst>
                <a:ext uri="{FF2B5EF4-FFF2-40B4-BE49-F238E27FC236}">
                  <a16:creationId xmlns:a16="http://schemas.microsoft.com/office/drawing/2014/main" id="{C2685B74-A8CF-C0DB-DA3B-486BC75F249F}"/>
                </a:ext>
              </a:extLst>
            </p:cNvPr>
            <p:cNvSpPr/>
            <p:nvPr/>
          </p:nvSpPr>
          <p:spPr>
            <a:xfrm>
              <a:off x="1858298" y="-439208"/>
              <a:ext cx="35623" cy="35528"/>
            </a:xfrm>
            <a:custGeom>
              <a:avLst/>
              <a:gdLst/>
              <a:ahLst/>
              <a:cxnLst/>
              <a:rect l="l" t="t" r="r" b="b"/>
              <a:pathLst>
                <a:path w="753" h="751" extrusionOk="0">
                  <a:moveTo>
                    <a:pt x="377" y="0"/>
                  </a:moveTo>
                  <a:cubicBezTo>
                    <a:pt x="167" y="0"/>
                    <a:pt x="1" y="174"/>
                    <a:pt x="1" y="375"/>
                  </a:cubicBezTo>
                  <a:cubicBezTo>
                    <a:pt x="1" y="584"/>
                    <a:pt x="167" y="751"/>
                    <a:pt x="377" y="751"/>
                  </a:cubicBezTo>
                  <a:cubicBezTo>
                    <a:pt x="587" y="751"/>
                    <a:pt x="753" y="584"/>
                    <a:pt x="753" y="375"/>
                  </a:cubicBezTo>
                  <a:cubicBezTo>
                    <a:pt x="753" y="174"/>
                    <a:pt x="587" y="0"/>
                    <a:pt x="377"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0;p22">
              <a:extLst>
                <a:ext uri="{FF2B5EF4-FFF2-40B4-BE49-F238E27FC236}">
                  <a16:creationId xmlns:a16="http://schemas.microsoft.com/office/drawing/2014/main" id="{C6CF9C44-129C-28CE-B2E9-672504A4350E}"/>
                </a:ext>
              </a:extLst>
            </p:cNvPr>
            <p:cNvSpPr/>
            <p:nvPr/>
          </p:nvSpPr>
          <p:spPr>
            <a:xfrm>
              <a:off x="1920129" y="-439208"/>
              <a:ext cx="35291" cy="35528"/>
            </a:xfrm>
            <a:custGeom>
              <a:avLst/>
              <a:gdLst/>
              <a:ahLst/>
              <a:cxnLst/>
              <a:rect l="l" t="t" r="r" b="b"/>
              <a:pathLst>
                <a:path w="746" h="751" extrusionOk="0">
                  <a:moveTo>
                    <a:pt x="370" y="0"/>
                  </a:moveTo>
                  <a:cubicBezTo>
                    <a:pt x="167" y="0"/>
                    <a:pt x="1" y="174"/>
                    <a:pt x="1" y="375"/>
                  </a:cubicBezTo>
                  <a:cubicBezTo>
                    <a:pt x="1" y="584"/>
                    <a:pt x="167" y="751"/>
                    <a:pt x="370" y="751"/>
                  </a:cubicBezTo>
                  <a:cubicBezTo>
                    <a:pt x="579" y="751"/>
                    <a:pt x="746" y="584"/>
                    <a:pt x="746" y="375"/>
                  </a:cubicBezTo>
                  <a:cubicBezTo>
                    <a:pt x="746" y="174"/>
                    <a:pt x="579" y="0"/>
                    <a:pt x="370"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11;p22">
              <a:extLst>
                <a:ext uri="{FF2B5EF4-FFF2-40B4-BE49-F238E27FC236}">
                  <a16:creationId xmlns:a16="http://schemas.microsoft.com/office/drawing/2014/main" id="{AB7F1436-79FD-FF87-D78E-73E3C55CE505}"/>
                </a:ext>
              </a:extLst>
            </p:cNvPr>
            <p:cNvSpPr/>
            <p:nvPr/>
          </p:nvSpPr>
          <p:spPr>
            <a:xfrm>
              <a:off x="1934889" y="-244917"/>
              <a:ext cx="585194" cy="57431"/>
            </a:xfrm>
            <a:custGeom>
              <a:avLst/>
              <a:gdLst/>
              <a:ahLst/>
              <a:cxnLst/>
              <a:rect l="l" t="t" r="r" b="b"/>
              <a:pathLst>
                <a:path w="12370" h="1214" extrusionOk="0">
                  <a:moveTo>
                    <a:pt x="0" y="0"/>
                  </a:moveTo>
                  <a:lnTo>
                    <a:pt x="0" y="1214"/>
                  </a:lnTo>
                  <a:lnTo>
                    <a:pt x="12369" y="1214"/>
                  </a:lnTo>
                  <a:lnTo>
                    <a:pt x="123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12;p22">
              <a:extLst>
                <a:ext uri="{FF2B5EF4-FFF2-40B4-BE49-F238E27FC236}">
                  <a16:creationId xmlns:a16="http://schemas.microsoft.com/office/drawing/2014/main" id="{C8FFD83E-4F42-4CFD-1D36-FD1F13B23A49}"/>
                </a:ext>
              </a:extLst>
            </p:cNvPr>
            <p:cNvSpPr/>
            <p:nvPr/>
          </p:nvSpPr>
          <p:spPr>
            <a:xfrm>
              <a:off x="2443208" y="-244917"/>
              <a:ext cx="76875" cy="57431"/>
            </a:xfrm>
            <a:custGeom>
              <a:avLst/>
              <a:gdLst/>
              <a:ahLst/>
              <a:cxnLst/>
              <a:rect l="l" t="t" r="r" b="b"/>
              <a:pathLst>
                <a:path w="1625" h="1214" extrusionOk="0">
                  <a:moveTo>
                    <a:pt x="0" y="0"/>
                  </a:moveTo>
                  <a:lnTo>
                    <a:pt x="0" y="1214"/>
                  </a:lnTo>
                  <a:lnTo>
                    <a:pt x="1624" y="1214"/>
                  </a:lnTo>
                  <a:lnTo>
                    <a:pt x="1624"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13;p22">
              <a:extLst>
                <a:ext uri="{FF2B5EF4-FFF2-40B4-BE49-F238E27FC236}">
                  <a16:creationId xmlns:a16="http://schemas.microsoft.com/office/drawing/2014/main" id="{30291CDB-5E69-FBBE-E0AA-BEF181BA74F2}"/>
                </a:ext>
              </a:extLst>
            </p:cNvPr>
            <p:cNvSpPr/>
            <p:nvPr/>
          </p:nvSpPr>
          <p:spPr>
            <a:xfrm>
              <a:off x="2467051" y="-230582"/>
              <a:ext cx="29094" cy="28763"/>
            </a:xfrm>
            <a:custGeom>
              <a:avLst/>
              <a:gdLst/>
              <a:ahLst/>
              <a:cxnLst/>
              <a:rect l="l" t="t" r="r" b="b"/>
              <a:pathLst>
                <a:path w="615" h="608" extrusionOk="0">
                  <a:moveTo>
                    <a:pt x="304" y="1"/>
                  </a:moveTo>
                  <a:cubicBezTo>
                    <a:pt x="137" y="1"/>
                    <a:pt x="1" y="139"/>
                    <a:pt x="1" y="304"/>
                  </a:cubicBezTo>
                  <a:cubicBezTo>
                    <a:pt x="1" y="470"/>
                    <a:pt x="137" y="607"/>
                    <a:pt x="304" y="607"/>
                  </a:cubicBezTo>
                  <a:cubicBezTo>
                    <a:pt x="477" y="607"/>
                    <a:pt x="614" y="470"/>
                    <a:pt x="614" y="304"/>
                  </a:cubicBezTo>
                  <a:cubicBezTo>
                    <a:pt x="614" y="139"/>
                    <a:pt x="477" y="1"/>
                    <a:pt x="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4;p22">
              <a:extLst>
                <a:ext uri="{FF2B5EF4-FFF2-40B4-BE49-F238E27FC236}">
                  <a16:creationId xmlns:a16="http://schemas.microsoft.com/office/drawing/2014/main" id="{0DC53441-90D9-8F4F-5B4D-6C663873E40A}"/>
                </a:ext>
              </a:extLst>
            </p:cNvPr>
            <p:cNvSpPr/>
            <p:nvPr/>
          </p:nvSpPr>
          <p:spPr>
            <a:xfrm>
              <a:off x="1790033" y="-350081"/>
              <a:ext cx="41678" cy="41678"/>
            </a:xfrm>
            <a:custGeom>
              <a:avLst/>
              <a:gdLst/>
              <a:ahLst/>
              <a:cxnLst/>
              <a:rect l="l" t="t" r="r" b="b"/>
              <a:pathLst>
                <a:path w="881" h="881" extrusionOk="0">
                  <a:moveTo>
                    <a:pt x="440" y="0"/>
                  </a:moveTo>
                  <a:cubicBezTo>
                    <a:pt x="194" y="0"/>
                    <a:pt x="0" y="196"/>
                    <a:pt x="0" y="440"/>
                  </a:cubicBezTo>
                  <a:cubicBezTo>
                    <a:pt x="0" y="686"/>
                    <a:pt x="194" y="880"/>
                    <a:pt x="440" y="880"/>
                  </a:cubicBezTo>
                  <a:cubicBezTo>
                    <a:pt x="687" y="880"/>
                    <a:pt x="881" y="686"/>
                    <a:pt x="881" y="440"/>
                  </a:cubicBezTo>
                  <a:cubicBezTo>
                    <a:pt x="881" y="196"/>
                    <a:pt x="687" y="0"/>
                    <a:pt x="440"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15;p22">
              <a:extLst>
                <a:ext uri="{FF2B5EF4-FFF2-40B4-BE49-F238E27FC236}">
                  <a16:creationId xmlns:a16="http://schemas.microsoft.com/office/drawing/2014/main" id="{0A06113E-0C33-6CE2-8CBC-2F41D07A7DB5}"/>
                </a:ext>
              </a:extLst>
            </p:cNvPr>
            <p:cNvSpPr/>
            <p:nvPr/>
          </p:nvSpPr>
          <p:spPr>
            <a:xfrm>
              <a:off x="1869936" y="-350081"/>
              <a:ext cx="458126" cy="41678"/>
            </a:xfrm>
            <a:custGeom>
              <a:avLst/>
              <a:gdLst/>
              <a:ahLst/>
              <a:cxnLst/>
              <a:rect l="l" t="t" r="r" b="b"/>
              <a:pathLst>
                <a:path w="9684" h="881" extrusionOk="0">
                  <a:moveTo>
                    <a:pt x="441" y="0"/>
                  </a:moveTo>
                  <a:cubicBezTo>
                    <a:pt x="195" y="0"/>
                    <a:pt x="1" y="196"/>
                    <a:pt x="1" y="440"/>
                  </a:cubicBezTo>
                  <a:cubicBezTo>
                    <a:pt x="1" y="686"/>
                    <a:pt x="195" y="880"/>
                    <a:pt x="441" y="880"/>
                  </a:cubicBezTo>
                  <a:lnTo>
                    <a:pt x="9243" y="880"/>
                  </a:lnTo>
                  <a:cubicBezTo>
                    <a:pt x="9489" y="880"/>
                    <a:pt x="9683" y="686"/>
                    <a:pt x="9683" y="440"/>
                  </a:cubicBezTo>
                  <a:cubicBezTo>
                    <a:pt x="9683" y="196"/>
                    <a:pt x="9489" y="0"/>
                    <a:pt x="9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6;p22">
              <a:extLst>
                <a:ext uri="{FF2B5EF4-FFF2-40B4-BE49-F238E27FC236}">
                  <a16:creationId xmlns:a16="http://schemas.microsoft.com/office/drawing/2014/main" id="{6A0B7ABF-EF55-4C94-CAE5-6F7C137F63C6}"/>
                </a:ext>
              </a:extLst>
            </p:cNvPr>
            <p:cNvSpPr/>
            <p:nvPr/>
          </p:nvSpPr>
          <p:spPr>
            <a:xfrm>
              <a:off x="1966632" y="-112692"/>
              <a:ext cx="525823" cy="192068"/>
            </a:xfrm>
            <a:custGeom>
              <a:avLst/>
              <a:gdLst/>
              <a:ahLst/>
              <a:cxnLst/>
              <a:rect l="l" t="t" r="r" b="b"/>
              <a:pathLst>
                <a:path w="11115" h="4060" extrusionOk="0">
                  <a:moveTo>
                    <a:pt x="361" y="1"/>
                  </a:moveTo>
                  <a:cubicBezTo>
                    <a:pt x="160" y="1"/>
                    <a:pt x="0" y="160"/>
                    <a:pt x="0" y="354"/>
                  </a:cubicBezTo>
                  <a:lnTo>
                    <a:pt x="0" y="3697"/>
                  </a:lnTo>
                  <a:cubicBezTo>
                    <a:pt x="0" y="3900"/>
                    <a:pt x="160" y="4060"/>
                    <a:pt x="361" y="4060"/>
                  </a:cubicBezTo>
                  <a:lnTo>
                    <a:pt x="10759" y="4060"/>
                  </a:lnTo>
                  <a:cubicBezTo>
                    <a:pt x="10955" y="4060"/>
                    <a:pt x="11114" y="3900"/>
                    <a:pt x="11114" y="3697"/>
                  </a:cubicBezTo>
                  <a:lnTo>
                    <a:pt x="11114" y="354"/>
                  </a:lnTo>
                  <a:cubicBezTo>
                    <a:pt x="11114" y="160"/>
                    <a:pt x="10955" y="1"/>
                    <a:pt x="10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7;p22">
              <a:extLst>
                <a:ext uri="{FF2B5EF4-FFF2-40B4-BE49-F238E27FC236}">
                  <a16:creationId xmlns:a16="http://schemas.microsoft.com/office/drawing/2014/main" id="{7CDFB05A-1591-D830-C59B-36EB11E5400D}"/>
                </a:ext>
              </a:extLst>
            </p:cNvPr>
            <p:cNvSpPr/>
            <p:nvPr/>
          </p:nvSpPr>
          <p:spPr>
            <a:xfrm>
              <a:off x="2011385" y="-41589"/>
              <a:ext cx="436270" cy="98400"/>
            </a:xfrm>
            <a:custGeom>
              <a:avLst/>
              <a:gdLst/>
              <a:ahLst/>
              <a:cxnLst/>
              <a:rect l="l" t="t" r="r" b="b"/>
              <a:pathLst>
                <a:path w="9222" h="2080" extrusionOk="0">
                  <a:moveTo>
                    <a:pt x="340" y="0"/>
                  </a:moveTo>
                  <a:cubicBezTo>
                    <a:pt x="151" y="0"/>
                    <a:pt x="0" y="151"/>
                    <a:pt x="0" y="338"/>
                  </a:cubicBezTo>
                  <a:lnTo>
                    <a:pt x="0" y="1747"/>
                  </a:lnTo>
                  <a:cubicBezTo>
                    <a:pt x="0" y="1934"/>
                    <a:pt x="151" y="2080"/>
                    <a:pt x="340" y="2080"/>
                  </a:cubicBezTo>
                  <a:lnTo>
                    <a:pt x="8889" y="2080"/>
                  </a:lnTo>
                  <a:cubicBezTo>
                    <a:pt x="9069" y="2080"/>
                    <a:pt x="9222" y="1934"/>
                    <a:pt x="9222" y="1747"/>
                  </a:cubicBezTo>
                  <a:lnTo>
                    <a:pt x="9222" y="338"/>
                  </a:lnTo>
                  <a:cubicBezTo>
                    <a:pt x="9222" y="151"/>
                    <a:pt x="9069" y="0"/>
                    <a:pt x="8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8;p22">
              <a:extLst>
                <a:ext uri="{FF2B5EF4-FFF2-40B4-BE49-F238E27FC236}">
                  <a16:creationId xmlns:a16="http://schemas.microsoft.com/office/drawing/2014/main" id="{AD97ADC6-EED0-39F5-5A21-9DE25515363B}"/>
                </a:ext>
              </a:extLst>
            </p:cNvPr>
            <p:cNvSpPr/>
            <p:nvPr/>
          </p:nvSpPr>
          <p:spPr>
            <a:xfrm>
              <a:off x="2011385" y="-90458"/>
              <a:ext cx="436270" cy="21194"/>
            </a:xfrm>
            <a:custGeom>
              <a:avLst/>
              <a:gdLst/>
              <a:ahLst/>
              <a:cxnLst/>
              <a:rect l="l" t="t" r="r" b="b"/>
              <a:pathLst>
                <a:path w="9222" h="448" extrusionOk="0">
                  <a:moveTo>
                    <a:pt x="224" y="0"/>
                  </a:moveTo>
                  <a:cubicBezTo>
                    <a:pt x="101" y="0"/>
                    <a:pt x="0" y="101"/>
                    <a:pt x="0" y="224"/>
                  </a:cubicBezTo>
                  <a:cubicBezTo>
                    <a:pt x="0" y="347"/>
                    <a:pt x="101" y="448"/>
                    <a:pt x="224" y="448"/>
                  </a:cubicBezTo>
                  <a:lnTo>
                    <a:pt x="8998" y="448"/>
                  </a:lnTo>
                  <a:cubicBezTo>
                    <a:pt x="9120" y="448"/>
                    <a:pt x="9222" y="347"/>
                    <a:pt x="9222" y="224"/>
                  </a:cubicBezTo>
                  <a:cubicBezTo>
                    <a:pt x="9222" y="101"/>
                    <a:pt x="9120" y="0"/>
                    <a:pt x="8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9;p22">
              <a:extLst>
                <a:ext uri="{FF2B5EF4-FFF2-40B4-BE49-F238E27FC236}">
                  <a16:creationId xmlns:a16="http://schemas.microsoft.com/office/drawing/2014/main" id="{83CA10CE-D262-A77F-916F-EA46E015FA84}"/>
                </a:ext>
              </a:extLst>
            </p:cNvPr>
            <p:cNvSpPr/>
            <p:nvPr/>
          </p:nvSpPr>
          <p:spPr>
            <a:xfrm>
              <a:off x="1966632" y="127772"/>
              <a:ext cx="525823" cy="192068"/>
            </a:xfrm>
            <a:custGeom>
              <a:avLst/>
              <a:gdLst/>
              <a:ahLst/>
              <a:cxnLst/>
              <a:rect l="l" t="t" r="r" b="b"/>
              <a:pathLst>
                <a:path w="11115" h="4060" extrusionOk="0">
                  <a:moveTo>
                    <a:pt x="361" y="1"/>
                  </a:moveTo>
                  <a:cubicBezTo>
                    <a:pt x="160" y="1"/>
                    <a:pt x="0" y="160"/>
                    <a:pt x="0" y="363"/>
                  </a:cubicBezTo>
                  <a:lnTo>
                    <a:pt x="0" y="3706"/>
                  </a:lnTo>
                  <a:cubicBezTo>
                    <a:pt x="0" y="3900"/>
                    <a:pt x="160" y="4060"/>
                    <a:pt x="361" y="4060"/>
                  </a:cubicBezTo>
                  <a:lnTo>
                    <a:pt x="10759" y="4060"/>
                  </a:lnTo>
                  <a:cubicBezTo>
                    <a:pt x="10955" y="4060"/>
                    <a:pt x="11114" y="3900"/>
                    <a:pt x="11114" y="3706"/>
                  </a:cubicBezTo>
                  <a:lnTo>
                    <a:pt x="11114" y="363"/>
                  </a:lnTo>
                  <a:cubicBezTo>
                    <a:pt x="11114" y="160"/>
                    <a:pt x="10955" y="1"/>
                    <a:pt x="10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0;p22">
              <a:extLst>
                <a:ext uri="{FF2B5EF4-FFF2-40B4-BE49-F238E27FC236}">
                  <a16:creationId xmlns:a16="http://schemas.microsoft.com/office/drawing/2014/main" id="{87367C2C-124A-EE49-078C-6A125F02A5AF}"/>
                </a:ext>
              </a:extLst>
            </p:cNvPr>
            <p:cNvSpPr/>
            <p:nvPr/>
          </p:nvSpPr>
          <p:spPr>
            <a:xfrm>
              <a:off x="2011385" y="199206"/>
              <a:ext cx="436270" cy="98400"/>
            </a:xfrm>
            <a:custGeom>
              <a:avLst/>
              <a:gdLst/>
              <a:ahLst/>
              <a:cxnLst/>
              <a:rect l="l" t="t" r="r" b="b"/>
              <a:pathLst>
                <a:path w="9222" h="2080" extrusionOk="0">
                  <a:moveTo>
                    <a:pt x="340" y="0"/>
                  </a:moveTo>
                  <a:cubicBezTo>
                    <a:pt x="151" y="0"/>
                    <a:pt x="0" y="144"/>
                    <a:pt x="0" y="333"/>
                  </a:cubicBezTo>
                  <a:lnTo>
                    <a:pt x="0" y="1740"/>
                  </a:lnTo>
                  <a:cubicBezTo>
                    <a:pt x="0" y="1929"/>
                    <a:pt x="151" y="2080"/>
                    <a:pt x="340" y="2080"/>
                  </a:cubicBezTo>
                  <a:lnTo>
                    <a:pt x="8889" y="2080"/>
                  </a:lnTo>
                  <a:cubicBezTo>
                    <a:pt x="9069" y="2080"/>
                    <a:pt x="9222" y="1929"/>
                    <a:pt x="9222" y="1740"/>
                  </a:cubicBezTo>
                  <a:lnTo>
                    <a:pt x="9222" y="333"/>
                  </a:lnTo>
                  <a:cubicBezTo>
                    <a:pt x="9222" y="144"/>
                    <a:pt x="9069" y="0"/>
                    <a:pt x="8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21;p22">
              <a:extLst>
                <a:ext uri="{FF2B5EF4-FFF2-40B4-BE49-F238E27FC236}">
                  <a16:creationId xmlns:a16="http://schemas.microsoft.com/office/drawing/2014/main" id="{5799AB36-9B93-B8A4-3DA5-4B3471CF8D3C}"/>
                </a:ext>
              </a:extLst>
            </p:cNvPr>
            <p:cNvSpPr/>
            <p:nvPr/>
          </p:nvSpPr>
          <p:spPr>
            <a:xfrm>
              <a:off x="2011385" y="150338"/>
              <a:ext cx="436270" cy="20863"/>
            </a:xfrm>
            <a:custGeom>
              <a:avLst/>
              <a:gdLst/>
              <a:ahLst/>
              <a:cxnLst/>
              <a:rect l="l" t="t" r="r" b="b"/>
              <a:pathLst>
                <a:path w="9222" h="441" extrusionOk="0">
                  <a:moveTo>
                    <a:pt x="224" y="0"/>
                  </a:moveTo>
                  <a:cubicBezTo>
                    <a:pt x="101" y="0"/>
                    <a:pt x="0" y="94"/>
                    <a:pt x="0" y="217"/>
                  </a:cubicBezTo>
                  <a:cubicBezTo>
                    <a:pt x="0" y="340"/>
                    <a:pt x="101" y="441"/>
                    <a:pt x="224" y="441"/>
                  </a:cubicBezTo>
                  <a:lnTo>
                    <a:pt x="8998" y="441"/>
                  </a:lnTo>
                  <a:cubicBezTo>
                    <a:pt x="9120" y="441"/>
                    <a:pt x="9222" y="340"/>
                    <a:pt x="9222" y="217"/>
                  </a:cubicBezTo>
                  <a:cubicBezTo>
                    <a:pt x="9222" y="94"/>
                    <a:pt x="9120" y="0"/>
                    <a:pt x="8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2;p22">
              <a:extLst>
                <a:ext uri="{FF2B5EF4-FFF2-40B4-BE49-F238E27FC236}">
                  <a16:creationId xmlns:a16="http://schemas.microsoft.com/office/drawing/2014/main" id="{0826802E-8F0B-C3FC-DCAE-3F0F4D7C59A1}"/>
                </a:ext>
              </a:extLst>
            </p:cNvPr>
            <p:cNvSpPr/>
            <p:nvPr/>
          </p:nvSpPr>
          <p:spPr>
            <a:xfrm>
              <a:off x="2527226" y="-114395"/>
              <a:ext cx="189940" cy="192068"/>
            </a:xfrm>
            <a:custGeom>
              <a:avLst/>
              <a:gdLst/>
              <a:ahLst/>
              <a:cxnLst/>
              <a:rect l="l" t="t" r="r" b="b"/>
              <a:pathLst>
                <a:path w="4015" h="4060" extrusionOk="0">
                  <a:moveTo>
                    <a:pt x="397" y="0"/>
                  </a:moveTo>
                  <a:cubicBezTo>
                    <a:pt x="181" y="0"/>
                    <a:pt x="1" y="181"/>
                    <a:pt x="1" y="397"/>
                  </a:cubicBezTo>
                  <a:lnTo>
                    <a:pt x="1" y="3654"/>
                  </a:lnTo>
                  <a:cubicBezTo>
                    <a:pt x="1" y="3879"/>
                    <a:pt x="181" y="4059"/>
                    <a:pt x="397" y="4059"/>
                  </a:cubicBezTo>
                  <a:lnTo>
                    <a:pt x="3610" y="4059"/>
                  </a:lnTo>
                  <a:cubicBezTo>
                    <a:pt x="3834" y="4059"/>
                    <a:pt x="4014" y="3879"/>
                    <a:pt x="4014" y="3654"/>
                  </a:cubicBezTo>
                  <a:lnTo>
                    <a:pt x="4014" y="397"/>
                  </a:lnTo>
                  <a:cubicBezTo>
                    <a:pt x="4014" y="181"/>
                    <a:pt x="3834" y="0"/>
                    <a:pt x="36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23;p22">
              <a:extLst>
                <a:ext uri="{FF2B5EF4-FFF2-40B4-BE49-F238E27FC236}">
                  <a16:creationId xmlns:a16="http://schemas.microsoft.com/office/drawing/2014/main" id="{08B28655-1479-0B39-8EA6-DD023117635C}"/>
                </a:ext>
              </a:extLst>
            </p:cNvPr>
            <p:cNvSpPr/>
            <p:nvPr/>
          </p:nvSpPr>
          <p:spPr>
            <a:xfrm>
              <a:off x="2599276" y="-89795"/>
              <a:ext cx="101143" cy="19869"/>
            </a:xfrm>
            <a:custGeom>
              <a:avLst/>
              <a:gdLst/>
              <a:ahLst/>
              <a:cxnLst/>
              <a:rect l="l" t="t" r="r" b="b"/>
              <a:pathLst>
                <a:path w="2138" h="420" extrusionOk="0">
                  <a:moveTo>
                    <a:pt x="211" y="0"/>
                  </a:moveTo>
                  <a:cubicBezTo>
                    <a:pt x="95" y="0"/>
                    <a:pt x="1" y="94"/>
                    <a:pt x="1" y="210"/>
                  </a:cubicBezTo>
                  <a:cubicBezTo>
                    <a:pt x="1" y="326"/>
                    <a:pt x="95" y="420"/>
                    <a:pt x="211" y="420"/>
                  </a:cubicBezTo>
                  <a:lnTo>
                    <a:pt x="1928" y="420"/>
                  </a:lnTo>
                  <a:cubicBezTo>
                    <a:pt x="2044" y="420"/>
                    <a:pt x="2138" y="326"/>
                    <a:pt x="2138" y="210"/>
                  </a:cubicBezTo>
                  <a:cubicBezTo>
                    <a:pt x="2138" y="94"/>
                    <a:pt x="2044" y="0"/>
                    <a:pt x="19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24;p22">
              <a:extLst>
                <a:ext uri="{FF2B5EF4-FFF2-40B4-BE49-F238E27FC236}">
                  <a16:creationId xmlns:a16="http://schemas.microsoft.com/office/drawing/2014/main" id="{45E5EA32-E8FD-0550-A8BC-FBCAD769D255}"/>
                </a:ext>
              </a:extLst>
            </p:cNvPr>
            <p:cNvSpPr/>
            <p:nvPr/>
          </p:nvSpPr>
          <p:spPr>
            <a:xfrm>
              <a:off x="2562092" y="-43339"/>
              <a:ext cx="138327" cy="47544"/>
            </a:xfrm>
            <a:custGeom>
              <a:avLst/>
              <a:gdLst/>
              <a:ahLst/>
              <a:cxnLst/>
              <a:rect l="l" t="t" r="r" b="b"/>
              <a:pathLst>
                <a:path w="2924" h="1005" extrusionOk="0">
                  <a:moveTo>
                    <a:pt x="274" y="1"/>
                  </a:moveTo>
                  <a:cubicBezTo>
                    <a:pt x="121" y="1"/>
                    <a:pt x="0" y="124"/>
                    <a:pt x="0" y="275"/>
                  </a:cubicBezTo>
                  <a:lnTo>
                    <a:pt x="0" y="731"/>
                  </a:lnTo>
                  <a:cubicBezTo>
                    <a:pt x="0" y="881"/>
                    <a:pt x="121" y="1004"/>
                    <a:pt x="274" y="1004"/>
                  </a:cubicBezTo>
                  <a:lnTo>
                    <a:pt x="2650" y="1004"/>
                  </a:lnTo>
                  <a:cubicBezTo>
                    <a:pt x="2801" y="1004"/>
                    <a:pt x="2924" y="881"/>
                    <a:pt x="2924" y="731"/>
                  </a:cubicBezTo>
                  <a:lnTo>
                    <a:pt x="2924" y="275"/>
                  </a:lnTo>
                  <a:cubicBezTo>
                    <a:pt x="2924" y="124"/>
                    <a:pt x="2801" y="1"/>
                    <a:pt x="26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25;p22">
              <a:extLst>
                <a:ext uri="{FF2B5EF4-FFF2-40B4-BE49-F238E27FC236}">
                  <a16:creationId xmlns:a16="http://schemas.microsoft.com/office/drawing/2014/main" id="{51556AFB-90DF-105C-8BC5-F72598DB0BBA}"/>
                </a:ext>
              </a:extLst>
            </p:cNvPr>
            <p:cNvSpPr/>
            <p:nvPr/>
          </p:nvSpPr>
          <p:spPr>
            <a:xfrm>
              <a:off x="2543973" y="-97979"/>
              <a:ext cx="36190" cy="36285"/>
            </a:xfrm>
            <a:custGeom>
              <a:avLst/>
              <a:gdLst/>
              <a:ahLst/>
              <a:cxnLst/>
              <a:rect l="l" t="t" r="r" b="b"/>
              <a:pathLst>
                <a:path w="765" h="767" extrusionOk="0">
                  <a:moveTo>
                    <a:pt x="383" y="0"/>
                  </a:moveTo>
                  <a:cubicBezTo>
                    <a:pt x="173" y="0"/>
                    <a:pt x="0" y="173"/>
                    <a:pt x="0" y="383"/>
                  </a:cubicBezTo>
                  <a:cubicBezTo>
                    <a:pt x="0" y="600"/>
                    <a:pt x="173" y="766"/>
                    <a:pt x="383" y="766"/>
                  </a:cubicBezTo>
                  <a:cubicBezTo>
                    <a:pt x="600" y="766"/>
                    <a:pt x="764" y="600"/>
                    <a:pt x="764" y="383"/>
                  </a:cubicBezTo>
                  <a:cubicBezTo>
                    <a:pt x="764" y="173"/>
                    <a:pt x="600" y="0"/>
                    <a:pt x="3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26;p22">
              <a:extLst>
                <a:ext uri="{FF2B5EF4-FFF2-40B4-BE49-F238E27FC236}">
                  <a16:creationId xmlns:a16="http://schemas.microsoft.com/office/drawing/2014/main" id="{F457BBEC-A087-F456-80AB-B2523089A8FD}"/>
                </a:ext>
              </a:extLst>
            </p:cNvPr>
            <p:cNvSpPr/>
            <p:nvPr/>
          </p:nvSpPr>
          <p:spPr>
            <a:xfrm>
              <a:off x="2527226" y="127772"/>
              <a:ext cx="189940" cy="192068"/>
            </a:xfrm>
            <a:custGeom>
              <a:avLst/>
              <a:gdLst/>
              <a:ahLst/>
              <a:cxnLst/>
              <a:rect l="l" t="t" r="r" b="b"/>
              <a:pathLst>
                <a:path w="4015" h="4060" extrusionOk="0">
                  <a:moveTo>
                    <a:pt x="397" y="1"/>
                  </a:moveTo>
                  <a:cubicBezTo>
                    <a:pt x="181" y="1"/>
                    <a:pt x="1" y="181"/>
                    <a:pt x="1" y="406"/>
                  </a:cubicBezTo>
                  <a:lnTo>
                    <a:pt x="1" y="3663"/>
                  </a:lnTo>
                  <a:cubicBezTo>
                    <a:pt x="1" y="3879"/>
                    <a:pt x="181" y="4060"/>
                    <a:pt x="397" y="4060"/>
                  </a:cubicBezTo>
                  <a:lnTo>
                    <a:pt x="3610" y="4060"/>
                  </a:lnTo>
                  <a:cubicBezTo>
                    <a:pt x="3834" y="4060"/>
                    <a:pt x="4014" y="3879"/>
                    <a:pt x="4014" y="3663"/>
                  </a:cubicBezTo>
                  <a:lnTo>
                    <a:pt x="4014" y="406"/>
                  </a:lnTo>
                  <a:cubicBezTo>
                    <a:pt x="4014" y="181"/>
                    <a:pt x="3834" y="1"/>
                    <a:pt x="3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7;p22">
              <a:extLst>
                <a:ext uri="{FF2B5EF4-FFF2-40B4-BE49-F238E27FC236}">
                  <a16:creationId xmlns:a16="http://schemas.microsoft.com/office/drawing/2014/main" id="{EA839CF9-D480-ADE8-80EB-877AEC293DB8}"/>
                </a:ext>
              </a:extLst>
            </p:cNvPr>
            <p:cNvSpPr/>
            <p:nvPr/>
          </p:nvSpPr>
          <p:spPr>
            <a:xfrm>
              <a:off x="2599276" y="152703"/>
              <a:ext cx="101143" cy="19585"/>
            </a:xfrm>
            <a:custGeom>
              <a:avLst/>
              <a:gdLst/>
              <a:ahLst/>
              <a:cxnLst/>
              <a:rect l="l" t="t" r="r" b="b"/>
              <a:pathLst>
                <a:path w="2138" h="414" extrusionOk="0">
                  <a:moveTo>
                    <a:pt x="211" y="1"/>
                  </a:moveTo>
                  <a:cubicBezTo>
                    <a:pt x="95" y="1"/>
                    <a:pt x="1" y="96"/>
                    <a:pt x="1" y="203"/>
                  </a:cubicBezTo>
                  <a:cubicBezTo>
                    <a:pt x="1" y="319"/>
                    <a:pt x="95" y="413"/>
                    <a:pt x="211" y="413"/>
                  </a:cubicBezTo>
                  <a:lnTo>
                    <a:pt x="1928" y="413"/>
                  </a:lnTo>
                  <a:cubicBezTo>
                    <a:pt x="2044" y="413"/>
                    <a:pt x="2138" y="319"/>
                    <a:pt x="2138" y="203"/>
                  </a:cubicBezTo>
                  <a:cubicBezTo>
                    <a:pt x="2138" y="96"/>
                    <a:pt x="2044" y="1"/>
                    <a:pt x="1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8;p22">
              <a:extLst>
                <a:ext uri="{FF2B5EF4-FFF2-40B4-BE49-F238E27FC236}">
                  <a16:creationId xmlns:a16="http://schemas.microsoft.com/office/drawing/2014/main" id="{E25AAB39-B549-55ED-4674-56B3E457E345}"/>
                </a:ext>
              </a:extLst>
            </p:cNvPr>
            <p:cNvSpPr/>
            <p:nvPr/>
          </p:nvSpPr>
          <p:spPr>
            <a:xfrm>
              <a:off x="2562092" y="198875"/>
              <a:ext cx="138327" cy="47828"/>
            </a:xfrm>
            <a:custGeom>
              <a:avLst/>
              <a:gdLst/>
              <a:ahLst/>
              <a:cxnLst/>
              <a:rect l="l" t="t" r="r" b="b"/>
              <a:pathLst>
                <a:path w="2924" h="1011" extrusionOk="0">
                  <a:moveTo>
                    <a:pt x="274" y="0"/>
                  </a:moveTo>
                  <a:cubicBezTo>
                    <a:pt x="121" y="0"/>
                    <a:pt x="0" y="123"/>
                    <a:pt x="0" y="274"/>
                  </a:cubicBezTo>
                  <a:lnTo>
                    <a:pt x="0" y="737"/>
                  </a:lnTo>
                  <a:cubicBezTo>
                    <a:pt x="0" y="888"/>
                    <a:pt x="121" y="1011"/>
                    <a:pt x="274" y="1011"/>
                  </a:cubicBezTo>
                  <a:lnTo>
                    <a:pt x="2650" y="1011"/>
                  </a:lnTo>
                  <a:cubicBezTo>
                    <a:pt x="2801" y="1011"/>
                    <a:pt x="2924" y="888"/>
                    <a:pt x="2924" y="737"/>
                  </a:cubicBezTo>
                  <a:lnTo>
                    <a:pt x="2924" y="274"/>
                  </a:lnTo>
                  <a:cubicBezTo>
                    <a:pt x="2924" y="123"/>
                    <a:pt x="2801" y="0"/>
                    <a:pt x="26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29;p22">
              <a:extLst>
                <a:ext uri="{FF2B5EF4-FFF2-40B4-BE49-F238E27FC236}">
                  <a16:creationId xmlns:a16="http://schemas.microsoft.com/office/drawing/2014/main" id="{815A7BB4-39F9-8A32-4A1C-ECA4EC343E04}"/>
                </a:ext>
              </a:extLst>
            </p:cNvPr>
            <p:cNvSpPr/>
            <p:nvPr/>
          </p:nvSpPr>
          <p:spPr>
            <a:xfrm>
              <a:off x="2543973" y="144188"/>
              <a:ext cx="36190" cy="36616"/>
            </a:xfrm>
            <a:custGeom>
              <a:avLst/>
              <a:gdLst/>
              <a:ahLst/>
              <a:cxnLst/>
              <a:rect l="l" t="t" r="r" b="b"/>
              <a:pathLst>
                <a:path w="765" h="774" extrusionOk="0">
                  <a:moveTo>
                    <a:pt x="383" y="0"/>
                  </a:moveTo>
                  <a:cubicBezTo>
                    <a:pt x="173" y="0"/>
                    <a:pt x="0" y="174"/>
                    <a:pt x="0" y="383"/>
                  </a:cubicBezTo>
                  <a:cubicBezTo>
                    <a:pt x="0" y="600"/>
                    <a:pt x="173" y="773"/>
                    <a:pt x="383" y="773"/>
                  </a:cubicBezTo>
                  <a:cubicBezTo>
                    <a:pt x="600" y="773"/>
                    <a:pt x="764" y="600"/>
                    <a:pt x="764" y="383"/>
                  </a:cubicBezTo>
                  <a:cubicBezTo>
                    <a:pt x="764" y="174"/>
                    <a:pt x="600" y="0"/>
                    <a:pt x="3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30;p22">
              <a:extLst>
                <a:ext uri="{FF2B5EF4-FFF2-40B4-BE49-F238E27FC236}">
                  <a16:creationId xmlns:a16="http://schemas.microsoft.com/office/drawing/2014/main" id="{3304159D-AA08-5DF1-B13E-4A2517048A2E}"/>
                </a:ext>
              </a:extLst>
            </p:cNvPr>
            <p:cNvSpPr/>
            <p:nvPr/>
          </p:nvSpPr>
          <p:spPr>
            <a:xfrm>
              <a:off x="1770921" y="-75461"/>
              <a:ext cx="41678" cy="41678"/>
            </a:xfrm>
            <a:custGeom>
              <a:avLst/>
              <a:gdLst/>
              <a:ahLst/>
              <a:cxnLst/>
              <a:rect l="l" t="t" r="r" b="b"/>
              <a:pathLst>
                <a:path w="881" h="881" extrusionOk="0">
                  <a:moveTo>
                    <a:pt x="441" y="1"/>
                  </a:moveTo>
                  <a:cubicBezTo>
                    <a:pt x="201" y="1"/>
                    <a:pt x="0" y="196"/>
                    <a:pt x="0" y="441"/>
                  </a:cubicBezTo>
                  <a:cubicBezTo>
                    <a:pt x="0" y="687"/>
                    <a:pt x="201" y="881"/>
                    <a:pt x="441" y="881"/>
                  </a:cubicBezTo>
                  <a:cubicBezTo>
                    <a:pt x="685" y="881"/>
                    <a:pt x="881" y="687"/>
                    <a:pt x="881" y="441"/>
                  </a:cubicBezTo>
                  <a:cubicBezTo>
                    <a:pt x="881" y="196"/>
                    <a:pt x="685" y="1"/>
                    <a:pt x="441"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1;p22">
              <a:extLst>
                <a:ext uri="{FF2B5EF4-FFF2-40B4-BE49-F238E27FC236}">
                  <a16:creationId xmlns:a16="http://schemas.microsoft.com/office/drawing/2014/main" id="{A665AEC9-1D52-2CBB-0591-37F782BD3E9E}"/>
                </a:ext>
              </a:extLst>
            </p:cNvPr>
            <p:cNvSpPr/>
            <p:nvPr/>
          </p:nvSpPr>
          <p:spPr>
            <a:xfrm>
              <a:off x="1770921" y="35901"/>
              <a:ext cx="41678" cy="42104"/>
            </a:xfrm>
            <a:custGeom>
              <a:avLst/>
              <a:gdLst/>
              <a:ahLst/>
              <a:cxnLst/>
              <a:rect l="l" t="t" r="r" b="b"/>
              <a:pathLst>
                <a:path w="881" h="890" extrusionOk="0">
                  <a:moveTo>
                    <a:pt x="441" y="0"/>
                  </a:moveTo>
                  <a:cubicBezTo>
                    <a:pt x="201" y="0"/>
                    <a:pt x="0" y="203"/>
                    <a:pt x="0" y="442"/>
                  </a:cubicBezTo>
                  <a:cubicBezTo>
                    <a:pt x="0" y="686"/>
                    <a:pt x="201" y="889"/>
                    <a:pt x="441" y="889"/>
                  </a:cubicBezTo>
                  <a:cubicBezTo>
                    <a:pt x="685" y="889"/>
                    <a:pt x="881" y="686"/>
                    <a:pt x="881" y="442"/>
                  </a:cubicBezTo>
                  <a:cubicBezTo>
                    <a:pt x="881" y="203"/>
                    <a:pt x="685" y="0"/>
                    <a:pt x="4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2;p22">
              <a:extLst>
                <a:ext uri="{FF2B5EF4-FFF2-40B4-BE49-F238E27FC236}">
                  <a16:creationId xmlns:a16="http://schemas.microsoft.com/office/drawing/2014/main" id="{DF6F1C28-EFE0-53AF-289B-08FE90752AA8}"/>
                </a:ext>
              </a:extLst>
            </p:cNvPr>
            <p:cNvSpPr/>
            <p:nvPr/>
          </p:nvSpPr>
          <p:spPr>
            <a:xfrm>
              <a:off x="1770921" y="147641"/>
              <a:ext cx="41678" cy="41678"/>
            </a:xfrm>
            <a:custGeom>
              <a:avLst/>
              <a:gdLst/>
              <a:ahLst/>
              <a:cxnLst/>
              <a:rect l="l" t="t" r="r" b="b"/>
              <a:pathLst>
                <a:path w="881" h="881" extrusionOk="0">
                  <a:moveTo>
                    <a:pt x="441" y="0"/>
                  </a:moveTo>
                  <a:cubicBezTo>
                    <a:pt x="201" y="0"/>
                    <a:pt x="0" y="194"/>
                    <a:pt x="0" y="440"/>
                  </a:cubicBezTo>
                  <a:cubicBezTo>
                    <a:pt x="0" y="680"/>
                    <a:pt x="201" y="881"/>
                    <a:pt x="441" y="881"/>
                  </a:cubicBezTo>
                  <a:cubicBezTo>
                    <a:pt x="685" y="881"/>
                    <a:pt x="881" y="680"/>
                    <a:pt x="881" y="440"/>
                  </a:cubicBezTo>
                  <a:cubicBezTo>
                    <a:pt x="881" y="194"/>
                    <a:pt x="685" y="0"/>
                    <a:pt x="4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3;p22">
              <a:extLst>
                <a:ext uri="{FF2B5EF4-FFF2-40B4-BE49-F238E27FC236}">
                  <a16:creationId xmlns:a16="http://schemas.microsoft.com/office/drawing/2014/main" id="{8A5F1010-FA2B-8467-6A34-DB71467A620C}"/>
                </a:ext>
              </a:extLst>
            </p:cNvPr>
            <p:cNvSpPr/>
            <p:nvPr/>
          </p:nvSpPr>
          <p:spPr>
            <a:xfrm>
              <a:off x="1770921" y="258956"/>
              <a:ext cx="41678" cy="41773"/>
            </a:xfrm>
            <a:custGeom>
              <a:avLst/>
              <a:gdLst/>
              <a:ahLst/>
              <a:cxnLst/>
              <a:rect l="l" t="t" r="r" b="b"/>
              <a:pathLst>
                <a:path w="881" h="883" extrusionOk="0">
                  <a:moveTo>
                    <a:pt x="441" y="1"/>
                  </a:moveTo>
                  <a:cubicBezTo>
                    <a:pt x="201" y="1"/>
                    <a:pt x="0" y="196"/>
                    <a:pt x="0" y="441"/>
                  </a:cubicBezTo>
                  <a:cubicBezTo>
                    <a:pt x="0" y="687"/>
                    <a:pt x="201" y="883"/>
                    <a:pt x="441" y="883"/>
                  </a:cubicBezTo>
                  <a:cubicBezTo>
                    <a:pt x="685" y="883"/>
                    <a:pt x="881" y="687"/>
                    <a:pt x="881" y="441"/>
                  </a:cubicBezTo>
                  <a:cubicBezTo>
                    <a:pt x="881" y="196"/>
                    <a:pt x="685" y="1"/>
                    <a:pt x="441"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4;p22">
              <a:extLst>
                <a:ext uri="{FF2B5EF4-FFF2-40B4-BE49-F238E27FC236}">
                  <a16:creationId xmlns:a16="http://schemas.microsoft.com/office/drawing/2014/main" id="{18950E60-B4F1-9969-F2BE-6B53677042F0}"/>
                </a:ext>
              </a:extLst>
            </p:cNvPr>
            <p:cNvSpPr/>
            <p:nvPr/>
          </p:nvSpPr>
          <p:spPr>
            <a:xfrm>
              <a:off x="1829630" y="-69311"/>
              <a:ext cx="103272" cy="27770"/>
            </a:xfrm>
            <a:custGeom>
              <a:avLst/>
              <a:gdLst/>
              <a:ahLst/>
              <a:cxnLst/>
              <a:rect l="l" t="t" r="r" b="b"/>
              <a:pathLst>
                <a:path w="2183" h="587" extrusionOk="0">
                  <a:moveTo>
                    <a:pt x="297" y="1"/>
                  </a:moveTo>
                  <a:cubicBezTo>
                    <a:pt x="130" y="1"/>
                    <a:pt x="0" y="131"/>
                    <a:pt x="0" y="297"/>
                  </a:cubicBezTo>
                  <a:cubicBezTo>
                    <a:pt x="0" y="456"/>
                    <a:pt x="130" y="586"/>
                    <a:pt x="297" y="586"/>
                  </a:cubicBezTo>
                  <a:lnTo>
                    <a:pt x="1886" y="586"/>
                  </a:lnTo>
                  <a:cubicBezTo>
                    <a:pt x="2052" y="586"/>
                    <a:pt x="2182" y="456"/>
                    <a:pt x="2182" y="297"/>
                  </a:cubicBezTo>
                  <a:cubicBezTo>
                    <a:pt x="2182" y="131"/>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5;p22">
              <a:extLst>
                <a:ext uri="{FF2B5EF4-FFF2-40B4-BE49-F238E27FC236}">
                  <a16:creationId xmlns:a16="http://schemas.microsoft.com/office/drawing/2014/main" id="{FEBC9EEE-15A8-960B-76DF-BCC3BDCF6955}"/>
                </a:ext>
              </a:extLst>
            </p:cNvPr>
            <p:cNvSpPr/>
            <p:nvPr/>
          </p:nvSpPr>
          <p:spPr>
            <a:xfrm>
              <a:off x="1829630" y="43092"/>
              <a:ext cx="103272" cy="27675"/>
            </a:xfrm>
            <a:custGeom>
              <a:avLst/>
              <a:gdLst/>
              <a:ahLst/>
              <a:cxnLst/>
              <a:rect l="l" t="t" r="r" b="b"/>
              <a:pathLst>
                <a:path w="2183" h="585" extrusionOk="0">
                  <a:moveTo>
                    <a:pt x="297" y="1"/>
                  </a:moveTo>
                  <a:cubicBezTo>
                    <a:pt x="130" y="1"/>
                    <a:pt x="0" y="131"/>
                    <a:pt x="0" y="290"/>
                  </a:cubicBezTo>
                  <a:cubicBezTo>
                    <a:pt x="0" y="455"/>
                    <a:pt x="130" y="585"/>
                    <a:pt x="297" y="585"/>
                  </a:cubicBezTo>
                  <a:lnTo>
                    <a:pt x="1886" y="585"/>
                  </a:lnTo>
                  <a:cubicBezTo>
                    <a:pt x="2052" y="585"/>
                    <a:pt x="2182" y="455"/>
                    <a:pt x="2182" y="290"/>
                  </a:cubicBezTo>
                  <a:cubicBezTo>
                    <a:pt x="2182" y="131"/>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6;p22">
              <a:extLst>
                <a:ext uri="{FF2B5EF4-FFF2-40B4-BE49-F238E27FC236}">
                  <a16:creationId xmlns:a16="http://schemas.microsoft.com/office/drawing/2014/main" id="{1F385C2A-E4D2-F377-4520-C576CFF88E3D}"/>
                </a:ext>
              </a:extLst>
            </p:cNvPr>
            <p:cNvSpPr/>
            <p:nvPr/>
          </p:nvSpPr>
          <p:spPr>
            <a:xfrm>
              <a:off x="1829630" y="155163"/>
              <a:ext cx="103272" cy="28006"/>
            </a:xfrm>
            <a:custGeom>
              <a:avLst/>
              <a:gdLst/>
              <a:ahLst/>
              <a:cxnLst/>
              <a:rect l="l" t="t" r="r" b="b"/>
              <a:pathLst>
                <a:path w="2183" h="592" extrusionOk="0">
                  <a:moveTo>
                    <a:pt x="297" y="1"/>
                  </a:moveTo>
                  <a:cubicBezTo>
                    <a:pt x="130" y="1"/>
                    <a:pt x="0" y="138"/>
                    <a:pt x="0" y="295"/>
                  </a:cubicBezTo>
                  <a:cubicBezTo>
                    <a:pt x="0" y="462"/>
                    <a:pt x="130" y="592"/>
                    <a:pt x="297" y="592"/>
                  </a:cubicBezTo>
                  <a:lnTo>
                    <a:pt x="1886" y="592"/>
                  </a:lnTo>
                  <a:cubicBezTo>
                    <a:pt x="2052" y="592"/>
                    <a:pt x="2182" y="462"/>
                    <a:pt x="2182" y="295"/>
                  </a:cubicBezTo>
                  <a:cubicBezTo>
                    <a:pt x="2182" y="138"/>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7;p22">
              <a:extLst>
                <a:ext uri="{FF2B5EF4-FFF2-40B4-BE49-F238E27FC236}">
                  <a16:creationId xmlns:a16="http://schemas.microsoft.com/office/drawing/2014/main" id="{0BC2B125-2920-CF65-B81C-DB126876FD03}"/>
                </a:ext>
              </a:extLst>
            </p:cNvPr>
            <p:cNvSpPr/>
            <p:nvPr/>
          </p:nvSpPr>
          <p:spPr>
            <a:xfrm>
              <a:off x="1829630" y="267471"/>
              <a:ext cx="103272" cy="28101"/>
            </a:xfrm>
            <a:custGeom>
              <a:avLst/>
              <a:gdLst/>
              <a:ahLst/>
              <a:cxnLst/>
              <a:rect l="l" t="t" r="r" b="b"/>
              <a:pathLst>
                <a:path w="2183" h="594" extrusionOk="0">
                  <a:moveTo>
                    <a:pt x="297" y="1"/>
                  </a:moveTo>
                  <a:cubicBezTo>
                    <a:pt x="130" y="1"/>
                    <a:pt x="0" y="131"/>
                    <a:pt x="0" y="297"/>
                  </a:cubicBezTo>
                  <a:cubicBezTo>
                    <a:pt x="0" y="457"/>
                    <a:pt x="130" y="594"/>
                    <a:pt x="297" y="594"/>
                  </a:cubicBezTo>
                  <a:lnTo>
                    <a:pt x="1886" y="594"/>
                  </a:lnTo>
                  <a:cubicBezTo>
                    <a:pt x="2052" y="594"/>
                    <a:pt x="2182" y="457"/>
                    <a:pt x="2182" y="297"/>
                  </a:cubicBezTo>
                  <a:cubicBezTo>
                    <a:pt x="2182" y="131"/>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04;p22">
            <a:extLst>
              <a:ext uri="{FF2B5EF4-FFF2-40B4-BE49-F238E27FC236}">
                <a16:creationId xmlns:a16="http://schemas.microsoft.com/office/drawing/2014/main" id="{34E646EB-42C9-CCCC-F965-76876161CADB}"/>
              </a:ext>
            </a:extLst>
          </p:cNvPr>
          <p:cNvGrpSpPr/>
          <p:nvPr/>
        </p:nvGrpSpPr>
        <p:grpSpPr>
          <a:xfrm>
            <a:off x="7964318" y="4036700"/>
            <a:ext cx="876280" cy="906957"/>
            <a:chOff x="1739746" y="-454299"/>
            <a:chExt cx="1008503" cy="869417"/>
          </a:xfrm>
        </p:grpSpPr>
        <p:sp>
          <p:nvSpPr>
            <p:cNvPr id="39" name="Google Shape;305;p22">
              <a:extLst>
                <a:ext uri="{FF2B5EF4-FFF2-40B4-BE49-F238E27FC236}">
                  <a16:creationId xmlns:a16="http://schemas.microsoft.com/office/drawing/2014/main" id="{16A5CF66-D7AF-DA56-E1E9-2EFA74A5C6A8}"/>
                </a:ext>
              </a:extLst>
            </p:cNvPr>
            <p:cNvSpPr/>
            <p:nvPr/>
          </p:nvSpPr>
          <p:spPr>
            <a:xfrm>
              <a:off x="1739746" y="-454299"/>
              <a:ext cx="1008503" cy="869417"/>
            </a:xfrm>
            <a:custGeom>
              <a:avLst/>
              <a:gdLst/>
              <a:ahLst/>
              <a:cxnLst/>
              <a:rect l="l" t="t" r="r" b="b"/>
              <a:pathLst>
                <a:path w="21318" h="18378" extrusionOk="0">
                  <a:moveTo>
                    <a:pt x="767" y="0"/>
                  </a:moveTo>
                  <a:cubicBezTo>
                    <a:pt x="341" y="0"/>
                    <a:pt x="1" y="347"/>
                    <a:pt x="1" y="766"/>
                  </a:cubicBezTo>
                  <a:lnTo>
                    <a:pt x="1" y="17597"/>
                  </a:lnTo>
                  <a:cubicBezTo>
                    <a:pt x="1" y="18031"/>
                    <a:pt x="347" y="18377"/>
                    <a:pt x="781" y="18377"/>
                  </a:cubicBezTo>
                  <a:lnTo>
                    <a:pt x="20537" y="18377"/>
                  </a:lnTo>
                  <a:cubicBezTo>
                    <a:pt x="20970" y="18377"/>
                    <a:pt x="21317" y="18031"/>
                    <a:pt x="21317" y="17597"/>
                  </a:cubicBezTo>
                  <a:lnTo>
                    <a:pt x="21317" y="766"/>
                  </a:lnTo>
                  <a:cubicBezTo>
                    <a:pt x="21317" y="347"/>
                    <a:pt x="20979" y="0"/>
                    <a:pt x="20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306;p22">
              <a:extLst>
                <a:ext uri="{FF2B5EF4-FFF2-40B4-BE49-F238E27FC236}">
                  <a16:creationId xmlns:a16="http://schemas.microsoft.com/office/drawing/2014/main" id="{05B56BFE-1218-D084-2179-A13FC26AB99F}"/>
                </a:ext>
              </a:extLst>
            </p:cNvPr>
            <p:cNvSpPr/>
            <p:nvPr/>
          </p:nvSpPr>
          <p:spPr>
            <a:xfrm>
              <a:off x="1739746" y="-269848"/>
              <a:ext cx="1008501" cy="108334"/>
            </a:xfrm>
            <a:custGeom>
              <a:avLst/>
              <a:gdLst/>
              <a:ahLst/>
              <a:cxnLst/>
              <a:rect l="l" t="t" r="r" b="b"/>
              <a:pathLst>
                <a:path w="21318" h="2290" extrusionOk="0">
                  <a:moveTo>
                    <a:pt x="1" y="1"/>
                  </a:moveTo>
                  <a:lnTo>
                    <a:pt x="1" y="2290"/>
                  </a:lnTo>
                  <a:lnTo>
                    <a:pt x="21317" y="2290"/>
                  </a:lnTo>
                  <a:lnTo>
                    <a:pt x="21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07;p22">
              <a:extLst>
                <a:ext uri="{FF2B5EF4-FFF2-40B4-BE49-F238E27FC236}">
                  <a16:creationId xmlns:a16="http://schemas.microsoft.com/office/drawing/2014/main" id="{64CAF108-CEF6-97CF-B79D-3AF04627FC3A}"/>
                </a:ext>
              </a:extLst>
            </p:cNvPr>
            <p:cNvSpPr/>
            <p:nvPr/>
          </p:nvSpPr>
          <p:spPr>
            <a:xfrm>
              <a:off x="1739746" y="-454299"/>
              <a:ext cx="1008501" cy="65616"/>
            </a:xfrm>
            <a:custGeom>
              <a:avLst/>
              <a:gdLst/>
              <a:ahLst/>
              <a:cxnLst/>
              <a:rect l="l" t="t" r="r" b="b"/>
              <a:pathLst>
                <a:path w="21318" h="1387" extrusionOk="0">
                  <a:moveTo>
                    <a:pt x="659" y="0"/>
                  </a:moveTo>
                  <a:cubicBezTo>
                    <a:pt x="297" y="0"/>
                    <a:pt x="1" y="297"/>
                    <a:pt x="1" y="657"/>
                  </a:cubicBezTo>
                  <a:lnTo>
                    <a:pt x="1" y="1387"/>
                  </a:lnTo>
                  <a:lnTo>
                    <a:pt x="21317" y="1387"/>
                  </a:lnTo>
                  <a:lnTo>
                    <a:pt x="21317" y="657"/>
                  </a:lnTo>
                  <a:cubicBezTo>
                    <a:pt x="21317" y="297"/>
                    <a:pt x="21022" y="0"/>
                    <a:pt x="20660"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08;p22">
              <a:extLst>
                <a:ext uri="{FF2B5EF4-FFF2-40B4-BE49-F238E27FC236}">
                  <a16:creationId xmlns:a16="http://schemas.microsoft.com/office/drawing/2014/main" id="{9CA541DC-126A-F79E-EF40-99D58F07DE85}"/>
                </a:ext>
              </a:extLst>
            </p:cNvPr>
            <p:cNvSpPr/>
            <p:nvPr/>
          </p:nvSpPr>
          <p:spPr>
            <a:xfrm>
              <a:off x="1796846" y="-439208"/>
              <a:ext cx="35197" cy="35528"/>
            </a:xfrm>
            <a:custGeom>
              <a:avLst/>
              <a:gdLst/>
              <a:ahLst/>
              <a:cxnLst/>
              <a:rect l="l" t="t" r="r" b="b"/>
              <a:pathLst>
                <a:path w="744" h="751" extrusionOk="0">
                  <a:moveTo>
                    <a:pt x="376" y="0"/>
                  </a:moveTo>
                  <a:cubicBezTo>
                    <a:pt x="166" y="0"/>
                    <a:pt x="0" y="174"/>
                    <a:pt x="0" y="375"/>
                  </a:cubicBezTo>
                  <a:cubicBezTo>
                    <a:pt x="0" y="584"/>
                    <a:pt x="166" y="751"/>
                    <a:pt x="376" y="751"/>
                  </a:cubicBezTo>
                  <a:cubicBezTo>
                    <a:pt x="579" y="751"/>
                    <a:pt x="744" y="584"/>
                    <a:pt x="744" y="375"/>
                  </a:cubicBezTo>
                  <a:cubicBezTo>
                    <a:pt x="744" y="174"/>
                    <a:pt x="579" y="0"/>
                    <a:pt x="376"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09;p22">
              <a:extLst>
                <a:ext uri="{FF2B5EF4-FFF2-40B4-BE49-F238E27FC236}">
                  <a16:creationId xmlns:a16="http://schemas.microsoft.com/office/drawing/2014/main" id="{F45561EC-F64E-72C1-08AA-637672B0A221}"/>
                </a:ext>
              </a:extLst>
            </p:cNvPr>
            <p:cNvSpPr/>
            <p:nvPr/>
          </p:nvSpPr>
          <p:spPr>
            <a:xfrm>
              <a:off x="1858298" y="-439208"/>
              <a:ext cx="35623" cy="35528"/>
            </a:xfrm>
            <a:custGeom>
              <a:avLst/>
              <a:gdLst/>
              <a:ahLst/>
              <a:cxnLst/>
              <a:rect l="l" t="t" r="r" b="b"/>
              <a:pathLst>
                <a:path w="753" h="751" extrusionOk="0">
                  <a:moveTo>
                    <a:pt x="377" y="0"/>
                  </a:moveTo>
                  <a:cubicBezTo>
                    <a:pt x="167" y="0"/>
                    <a:pt x="1" y="174"/>
                    <a:pt x="1" y="375"/>
                  </a:cubicBezTo>
                  <a:cubicBezTo>
                    <a:pt x="1" y="584"/>
                    <a:pt x="167" y="751"/>
                    <a:pt x="377" y="751"/>
                  </a:cubicBezTo>
                  <a:cubicBezTo>
                    <a:pt x="587" y="751"/>
                    <a:pt x="753" y="584"/>
                    <a:pt x="753" y="375"/>
                  </a:cubicBezTo>
                  <a:cubicBezTo>
                    <a:pt x="753" y="174"/>
                    <a:pt x="587" y="0"/>
                    <a:pt x="377"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0;p22">
              <a:extLst>
                <a:ext uri="{FF2B5EF4-FFF2-40B4-BE49-F238E27FC236}">
                  <a16:creationId xmlns:a16="http://schemas.microsoft.com/office/drawing/2014/main" id="{01700D5A-71CA-589E-4B4A-9C8DAB61047A}"/>
                </a:ext>
              </a:extLst>
            </p:cNvPr>
            <p:cNvSpPr/>
            <p:nvPr/>
          </p:nvSpPr>
          <p:spPr>
            <a:xfrm>
              <a:off x="1920129" y="-439208"/>
              <a:ext cx="35291" cy="35528"/>
            </a:xfrm>
            <a:custGeom>
              <a:avLst/>
              <a:gdLst/>
              <a:ahLst/>
              <a:cxnLst/>
              <a:rect l="l" t="t" r="r" b="b"/>
              <a:pathLst>
                <a:path w="746" h="751" extrusionOk="0">
                  <a:moveTo>
                    <a:pt x="370" y="0"/>
                  </a:moveTo>
                  <a:cubicBezTo>
                    <a:pt x="167" y="0"/>
                    <a:pt x="1" y="174"/>
                    <a:pt x="1" y="375"/>
                  </a:cubicBezTo>
                  <a:cubicBezTo>
                    <a:pt x="1" y="584"/>
                    <a:pt x="167" y="751"/>
                    <a:pt x="370" y="751"/>
                  </a:cubicBezTo>
                  <a:cubicBezTo>
                    <a:pt x="579" y="751"/>
                    <a:pt x="746" y="584"/>
                    <a:pt x="746" y="375"/>
                  </a:cubicBezTo>
                  <a:cubicBezTo>
                    <a:pt x="746" y="174"/>
                    <a:pt x="579" y="0"/>
                    <a:pt x="370"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1;p22">
              <a:extLst>
                <a:ext uri="{FF2B5EF4-FFF2-40B4-BE49-F238E27FC236}">
                  <a16:creationId xmlns:a16="http://schemas.microsoft.com/office/drawing/2014/main" id="{8C08CFA5-8F76-7FF8-7A78-D92AE22436C2}"/>
                </a:ext>
              </a:extLst>
            </p:cNvPr>
            <p:cNvSpPr/>
            <p:nvPr/>
          </p:nvSpPr>
          <p:spPr>
            <a:xfrm>
              <a:off x="1934889" y="-244917"/>
              <a:ext cx="585194" cy="57431"/>
            </a:xfrm>
            <a:custGeom>
              <a:avLst/>
              <a:gdLst/>
              <a:ahLst/>
              <a:cxnLst/>
              <a:rect l="l" t="t" r="r" b="b"/>
              <a:pathLst>
                <a:path w="12370" h="1214" extrusionOk="0">
                  <a:moveTo>
                    <a:pt x="0" y="0"/>
                  </a:moveTo>
                  <a:lnTo>
                    <a:pt x="0" y="1214"/>
                  </a:lnTo>
                  <a:lnTo>
                    <a:pt x="12369" y="1214"/>
                  </a:lnTo>
                  <a:lnTo>
                    <a:pt x="123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2;p22">
              <a:extLst>
                <a:ext uri="{FF2B5EF4-FFF2-40B4-BE49-F238E27FC236}">
                  <a16:creationId xmlns:a16="http://schemas.microsoft.com/office/drawing/2014/main" id="{D9F40A92-C162-937B-E43A-A95C7595F1A9}"/>
                </a:ext>
              </a:extLst>
            </p:cNvPr>
            <p:cNvSpPr/>
            <p:nvPr/>
          </p:nvSpPr>
          <p:spPr>
            <a:xfrm>
              <a:off x="2443208" y="-244917"/>
              <a:ext cx="76875" cy="57431"/>
            </a:xfrm>
            <a:custGeom>
              <a:avLst/>
              <a:gdLst/>
              <a:ahLst/>
              <a:cxnLst/>
              <a:rect l="l" t="t" r="r" b="b"/>
              <a:pathLst>
                <a:path w="1625" h="1214" extrusionOk="0">
                  <a:moveTo>
                    <a:pt x="0" y="0"/>
                  </a:moveTo>
                  <a:lnTo>
                    <a:pt x="0" y="1214"/>
                  </a:lnTo>
                  <a:lnTo>
                    <a:pt x="1624" y="1214"/>
                  </a:lnTo>
                  <a:lnTo>
                    <a:pt x="1624"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3;p22">
              <a:extLst>
                <a:ext uri="{FF2B5EF4-FFF2-40B4-BE49-F238E27FC236}">
                  <a16:creationId xmlns:a16="http://schemas.microsoft.com/office/drawing/2014/main" id="{5F6E99FD-414C-0A5E-BB93-EC8555EA4516}"/>
                </a:ext>
              </a:extLst>
            </p:cNvPr>
            <p:cNvSpPr/>
            <p:nvPr/>
          </p:nvSpPr>
          <p:spPr>
            <a:xfrm>
              <a:off x="2467051" y="-230582"/>
              <a:ext cx="29094" cy="28763"/>
            </a:xfrm>
            <a:custGeom>
              <a:avLst/>
              <a:gdLst/>
              <a:ahLst/>
              <a:cxnLst/>
              <a:rect l="l" t="t" r="r" b="b"/>
              <a:pathLst>
                <a:path w="615" h="608" extrusionOk="0">
                  <a:moveTo>
                    <a:pt x="304" y="1"/>
                  </a:moveTo>
                  <a:cubicBezTo>
                    <a:pt x="137" y="1"/>
                    <a:pt x="1" y="139"/>
                    <a:pt x="1" y="304"/>
                  </a:cubicBezTo>
                  <a:cubicBezTo>
                    <a:pt x="1" y="470"/>
                    <a:pt x="137" y="607"/>
                    <a:pt x="304" y="607"/>
                  </a:cubicBezTo>
                  <a:cubicBezTo>
                    <a:pt x="477" y="607"/>
                    <a:pt x="614" y="470"/>
                    <a:pt x="614" y="304"/>
                  </a:cubicBezTo>
                  <a:cubicBezTo>
                    <a:pt x="614" y="139"/>
                    <a:pt x="477" y="1"/>
                    <a:pt x="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4;p22">
              <a:extLst>
                <a:ext uri="{FF2B5EF4-FFF2-40B4-BE49-F238E27FC236}">
                  <a16:creationId xmlns:a16="http://schemas.microsoft.com/office/drawing/2014/main" id="{483B235C-D771-2843-082E-A49115AA24BA}"/>
                </a:ext>
              </a:extLst>
            </p:cNvPr>
            <p:cNvSpPr/>
            <p:nvPr/>
          </p:nvSpPr>
          <p:spPr>
            <a:xfrm>
              <a:off x="1790033" y="-350081"/>
              <a:ext cx="41678" cy="41678"/>
            </a:xfrm>
            <a:custGeom>
              <a:avLst/>
              <a:gdLst/>
              <a:ahLst/>
              <a:cxnLst/>
              <a:rect l="l" t="t" r="r" b="b"/>
              <a:pathLst>
                <a:path w="881" h="881" extrusionOk="0">
                  <a:moveTo>
                    <a:pt x="440" y="0"/>
                  </a:moveTo>
                  <a:cubicBezTo>
                    <a:pt x="194" y="0"/>
                    <a:pt x="0" y="196"/>
                    <a:pt x="0" y="440"/>
                  </a:cubicBezTo>
                  <a:cubicBezTo>
                    <a:pt x="0" y="686"/>
                    <a:pt x="194" y="880"/>
                    <a:pt x="440" y="880"/>
                  </a:cubicBezTo>
                  <a:cubicBezTo>
                    <a:pt x="687" y="880"/>
                    <a:pt x="881" y="686"/>
                    <a:pt x="881" y="440"/>
                  </a:cubicBezTo>
                  <a:cubicBezTo>
                    <a:pt x="881" y="196"/>
                    <a:pt x="687" y="0"/>
                    <a:pt x="440"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5;p22">
              <a:extLst>
                <a:ext uri="{FF2B5EF4-FFF2-40B4-BE49-F238E27FC236}">
                  <a16:creationId xmlns:a16="http://schemas.microsoft.com/office/drawing/2014/main" id="{40D20E8F-1BC1-6D05-10D0-6BE047DE9C7D}"/>
                </a:ext>
              </a:extLst>
            </p:cNvPr>
            <p:cNvSpPr/>
            <p:nvPr/>
          </p:nvSpPr>
          <p:spPr>
            <a:xfrm>
              <a:off x="1869936" y="-350081"/>
              <a:ext cx="458126" cy="41678"/>
            </a:xfrm>
            <a:custGeom>
              <a:avLst/>
              <a:gdLst/>
              <a:ahLst/>
              <a:cxnLst/>
              <a:rect l="l" t="t" r="r" b="b"/>
              <a:pathLst>
                <a:path w="9684" h="881" extrusionOk="0">
                  <a:moveTo>
                    <a:pt x="441" y="0"/>
                  </a:moveTo>
                  <a:cubicBezTo>
                    <a:pt x="195" y="0"/>
                    <a:pt x="1" y="196"/>
                    <a:pt x="1" y="440"/>
                  </a:cubicBezTo>
                  <a:cubicBezTo>
                    <a:pt x="1" y="686"/>
                    <a:pt x="195" y="880"/>
                    <a:pt x="441" y="880"/>
                  </a:cubicBezTo>
                  <a:lnTo>
                    <a:pt x="9243" y="880"/>
                  </a:lnTo>
                  <a:cubicBezTo>
                    <a:pt x="9489" y="880"/>
                    <a:pt x="9683" y="686"/>
                    <a:pt x="9683" y="440"/>
                  </a:cubicBezTo>
                  <a:cubicBezTo>
                    <a:pt x="9683" y="196"/>
                    <a:pt x="9489" y="0"/>
                    <a:pt x="9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6;p22">
              <a:extLst>
                <a:ext uri="{FF2B5EF4-FFF2-40B4-BE49-F238E27FC236}">
                  <a16:creationId xmlns:a16="http://schemas.microsoft.com/office/drawing/2014/main" id="{F08768DC-24FC-2649-1D84-2191EF2D32A0}"/>
                </a:ext>
              </a:extLst>
            </p:cNvPr>
            <p:cNvSpPr/>
            <p:nvPr/>
          </p:nvSpPr>
          <p:spPr>
            <a:xfrm>
              <a:off x="1966632" y="-112692"/>
              <a:ext cx="525823" cy="192068"/>
            </a:xfrm>
            <a:custGeom>
              <a:avLst/>
              <a:gdLst/>
              <a:ahLst/>
              <a:cxnLst/>
              <a:rect l="l" t="t" r="r" b="b"/>
              <a:pathLst>
                <a:path w="11115" h="4060" extrusionOk="0">
                  <a:moveTo>
                    <a:pt x="361" y="1"/>
                  </a:moveTo>
                  <a:cubicBezTo>
                    <a:pt x="160" y="1"/>
                    <a:pt x="0" y="160"/>
                    <a:pt x="0" y="354"/>
                  </a:cubicBezTo>
                  <a:lnTo>
                    <a:pt x="0" y="3697"/>
                  </a:lnTo>
                  <a:cubicBezTo>
                    <a:pt x="0" y="3900"/>
                    <a:pt x="160" y="4060"/>
                    <a:pt x="361" y="4060"/>
                  </a:cubicBezTo>
                  <a:lnTo>
                    <a:pt x="10759" y="4060"/>
                  </a:lnTo>
                  <a:cubicBezTo>
                    <a:pt x="10955" y="4060"/>
                    <a:pt x="11114" y="3900"/>
                    <a:pt x="11114" y="3697"/>
                  </a:cubicBezTo>
                  <a:lnTo>
                    <a:pt x="11114" y="354"/>
                  </a:lnTo>
                  <a:cubicBezTo>
                    <a:pt x="11114" y="160"/>
                    <a:pt x="10955" y="1"/>
                    <a:pt x="10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7;p22">
              <a:extLst>
                <a:ext uri="{FF2B5EF4-FFF2-40B4-BE49-F238E27FC236}">
                  <a16:creationId xmlns:a16="http://schemas.microsoft.com/office/drawing/2014/main" id="{FB7BC0CB-8181-AE21-FD4B-1B9069148C91}"/>
                </a:ext>
              </a:extLst>
            </p:cNvPr>
            <p:cNvSpPr/>
            <p:nvPr/>
          </p:nvSpPr>
          <p:spPr>
            <a:xfrm>
              <a:off x="2011385" y="-41589"/>
              <a:ext cx="436270" cy="98400"/>
            </a:xfrm>
            <a:custGeom>
              <a:avLst/>
              <a:gdLst/>
              <a:ahLst/>
              <a:cxnLst/>
              <a:rect l="l" t="t" r="r" b="b"/>
              <a:pathLst>
                <a:path w="9222" h="2080" extrusionOk="0">
                  <a:moveTo>
                    <a:pt x="340" y="0"/>
                  </a:moveTo>
                  <a:cubicBezTo>
                    <a:pt x="151" y="0"/>
                    <a:pt x="0" y="151"/>
                    <a:pt x="0" y="338"/>
                  </a:cubicBezTo>
                  <a:lnTo>
                    <a:pt x="0" y="1747"/>
                  </a:lnTo>
                  <a:cubicBezTo>
                    <a:pt x="0" y="1934"/>
                    <a:pt x="151" y="2080"/>
                    <a:pt x="340" y="2080"/>
                  </a:cubicBezTo>
                  <a:lnTo>
                    <a:pt x="8889" y="2080"/>
                  </a:lnTo>
                  <a:cubicBezTo>
                    <a:pt x="9069" y="2080"/>
                    <a:pt x="9222" y="1934"/>
                    <a:pt x="9222" y="1747"/>
                  </a:cubicBezTo>
                  <a:lnTo>
                    <a:pt x="9222" y="338"/>
                  </a:lnTo>
                  <a:cubicBezTo>
                    <a:pt x="9222" y="151"/>
                    <a:pt x="9069" y="0"/>
                    <a:pt x="8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318;p22">
              <a:extLst>
                <a:ext uri="{FF2B5EF4-FFF2-40B4-BE49-F238E27FC236}">
                  <a16:creationId xmlns:a16="http://schemas.microsoft.com/office/drawing/2014/main" id="{6B9E8CBA-A3A1-E9C5-8C2B-5E2F8C9D2DA6}"/>
                </a:ext>
              </a:extLst>
            </p:cNvPr>
            <p:cNvSpPr/>
            <p:nvPr/>
          </p:nvSpPr>
          <p:spPr>
            <a:xfrm>
              <a:off x="2011385" y="-90458"/>
              <a:ext cx="436270" cy="21194"/>
            </a:xfrm>
            <a:custGeom>
              <a:avLst/>
              <a:gdLst/>
              <a:ahLst/>
              <a:cxnLst/>
              <a:rect l="l" t="t" r="r" b="b"/>
              <a:pathLst>
                <a:path w="9222" h="448" extrusionOk="0">
                  <a:moveTo>
                    <a:pt x="224" y="0"/>
                  </a:moveTo>
                  <a:cubicBezTo>
                    <a:pt x="101" y="0"/>
                    <a:pt x="0" y="101"/>
                    <a:pt x="0" y="224"/>
                  </a:cubicBezTo>
                  <a:cubicBezTo>
                    <a:pt x="0" y="347"/>
                    <a:pt x="101" y="448"/>
                    <a:pt x="224" y="448"/>
                  </a:cubicBezTo>
                  <a:lnTo>
                    <a:pt x="8998" y="448"/>
                  </a:lnTo>
                  <a:cubicBezTo>
                    <a:pt x="9120" y="448"/>
                    <a:pt x="9222" y="347"/>
                    <a:pt x="9222" y="224"/>
                  </a:cubicBezTo>
                  <a:cubicBezTo>
                    <a:pt x="9222" y="101"/>
                    <a:pt x="9120" y="0"/>
                    <a:pt x="8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9;p22">
              <a:extLst>
                <a:ext uri="{FF2B5EF4-FFF2-40B4-BE49-F238E27FC236}">
                  <a16:creationId xmlns:a16="http://schemas.microsoft.com/office/drawing/2014/main" id="{EE316592-1625-20A2-FC7A-CC78C631A899}"/>
                </a:ext>
              </a:extLst>
            </p:cNvPr>
            <p:cNvSpPr/>
            <p:nvPr/>
          </p:nvSpPr>
          <p:spPr>
            <a:xfrm>
              <a:off x="1966632" y="127772"/>
              <a:ext cx="525823" cy="192068"/>
            </a:xfrm>
            <a:custGeom>
              <a:avLst/>
              <a:gdLst/>
              <a:ahLst/>
              <a:cxnLst/>
              <a:rect l="l" t="t" r="r" b="b"/>
              <a:pathLst>
                <a:path w="11115" h="4060" extrusionOk="0">
                  <a:moveTo>
                    <a:pt x="361" y="1"/>
                  </a:moveTo>
                  <a:cubicBezTo>
                    <a:pt x="160" y="1"/>
                    <a:pt x="0" y="160"/>
                    <a:pt x="0" y="363"/>
                  </a:cubicBezTo>
                  <a:lnTo>
                    <a:pt x="0" y="3706"/>
                  </a:lnTo>
                  <a:cubicBezTo>
                    <a:pt x="0" y="3900"/>
                    <a:pt x="160" y="4060"/>
                    <a:pt x="361" y="4060"/>
                  </a:cubicBezTo>
                  <a:lnTo>
                    <a:pt x="10759" y="4060"/>
                  </a:lnTo>
                  <a:cubicBezTo>
                    <a:pt x="10955" y="4060"/>
                    <a:pt x="11114" y="3900"/>
                    <a:pt x="11114" y="3706"/>
                  </a:cubicBezTo>
                  <a:lnTo>
                    <a:pt x="11114" y="363"/>
                  </a:lnTo>
                  <a:cubicBezTo>
                    <a:pt x="11114" y="160"/>
                    <a:pt x="10955" y="1"/>
                    <a:pt x="10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20;p22">
              <a:extLst>
                <a:ext uri="{FF2B5EF4-FFF2-40B4-BE49-F238E27FC236}">
                  <a16:creationId xmlns:a16="http://schemas.microsoft.com/office/drawing/2014/main" id="{1E2E9370-B917-5014-D1BC-1A7536F81875}"/>
                </a:ext>
              </a:extLst>
            </p:cNvPr>
            <p:cNvSpPr/>
            <p:nvPr/>
          </p:nvSpPr>
          <p:spPr>
            <a:xfrm>
              <a:off x="2011385" y="199206"/>
              <a:ext cx="436270" cy="98400"/>
            </a:xfrm>
            <a:custGeom>
              <a:avLst/>
              <a:gdLst/>
              <a:ahLst/>
              <a:cxnLst/>
              <a:rect l="l" t="t" r="r" b="b"/>
              <a:pathLst>
                <a:path w="9222" h="2080" extrusionOk="0">
                  <a:moveTo>
                    <a:pt x="340" y="0"/>
                  </a:moveTo>
                  <a:cubicBezTo>
                    <a:pt x="151" y="0"/>
                    <a:pt x="0" y="144"/>
                    <a:pt x="0" y="333"/>
                  </a:cubicBezTo>
                  <a:lnTo>
                    <a:pt x="0" y="1740"/>
                  </a:lnTo>
                  <a:cubicBezTo>
                    <a:pt x="0" y="1929"/>
                    <a:pt x="151" y="2080"/>
                    <a:pt x="340" y="2080"/>
                  </a:cubicBezTo>
                  <a:lnTo>
                    <a:pt x="8889" y="2080"/>
                  </a:lnTo>
                  <a:cubicBezTo>
                    <a:pt x="9069" y="2080"/>
                    <a:pt x="9222" y="1929"/>
                    <a:pt x="9222" y="1740"/>
                  </a:cubicBezTo>
                  <a:lnTo>
                    <a:pt x="9222" y="333"/>
                  </a:lnTo>
                  <a:cubicBezTo>
                    <a:pt x="9222" y="144"/>
                    <a:pt x="9069" y="0"/>
                    <a:pt x="8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21;p22">
              <a:extLst>
                <a:ext uri="{FF2B5EF4-FFF2-40B4-BE49-F238E27FC236}">
                  <a16:creationId xmlns:a16="http://schemas.microsoft.com/office/drawing/2014/main" id="{688C3154-EF8F-4119-22B6-A7938B03BC52}"/>
                </a:ext>
              </a:extLst>
            </p:cNvPr>
            <p:cNvSpPr/>
            <p:nvPr/>
          </p:nvSpPr>
          <p:spPr>
            <a:xfrm>
              <a:off x="2011385" y="150338"/>
              <a:ext cx="436270" cy="20863"/>
            </a:xfrm>
            <a:custGeom>
              <a:avLst/>
              <a:gdLst/>
              <a:ahLst/>
              <a:cxnLst/>
              <a:rect l="l" t="t" r="r" b="b"/>
              <a:pathLst>
                <a:path w="9222" h="441" extrusionOk="0">
                  <a:moveTo>
                    <a:pt x="224" y="0"/>
                  </a:moveTo>
                  <a:cubicBezTo>
                    <a:pt x="101" y="0"/>
                    <a:pt x="0" y="94"/>
                    <a:pt x="0" y="217"/>
                  </a:cubicBezTo>
                  <a:cubicBezTo>
                    <a:pt x="0" y="340"/>
                    <a:pt x="101" y="441"/>
                    <a:pt x="224" y="441"/>
                  </a:cubicBezTo>
                  <a:lnTo>
                    <a:pt x="8998" y="441"/>
                  </a:lnTo>
                  <a:cubicBezTo>
                    <a:pt x="9120" y="441"/>
                    <a:pt x="9222" y="340"/>
                    <a:pt x="9222" y="217"/>
                  </a:cubicBezTo>
                  <a:cubicBezTo>
                    <a:pt x="9222" y="94"/>
                    <a:pt x="9120" y="0"/>
                    <a:pt x="8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22;p22">
              <a:extLst>
                <a:ext uri="{FF2B5EF4-FFF2-40B4-BE49-F238E27FC236}">
                  <a16:creationId xmlns:a16="http://schemas.microsoft.com/office/drawing/2014/main" id="{C20E7713-44E2-D07C-10CE-FA1E3A2AFDB8}"/>
                </a:ext>
              </a:extLst>
            </p:cNvPr>
            <p:cNvSpPr/>
            <p:nvPr/>
          </p:nvSpPr>
          <p:spPr>
            <a:xfrm>
              <a:off x="2527226" y="-114395"/>
              <a:ext cx="189940" cy="192068"/>
            </a:xfrm>
            <a:custGeom>
              <a:avLst/>
              <a:gdLst/>
              <a:ahLst/>
              <a:cxnLst/>
              <a:rect l="l" t="t" r="r" b="b"/>
              <a:pathLst>
                <a:path w="4015" h="4060" extrusionOk="0">
                  <a:moveTo>
                    <a:pt x="397" y="0"/>
                  </a:moveTo>
                  <a:cubicBezTo>
                    <a:pt x="181" y="0"/>
                    <a:pt x="1" y="181"/>
                    <a:pt x="1" y="397"/>
                  </a:cubicBezTo>
                  <a:lnTo>
                    <a:pt x="1" y="3654"/>
                  </a:lnTo>
                  <a:cubicBezTo>
                    <a:pt x="1" y="3879"/>
                    <a:pt x="181" y="4059"/>
                    <a:pt x="397" y="4059"/>
                  </a:cubicBezTo>
                  <a:lnTo>
                    <a:pt x="3610" y="4059"/>
                  </a:lnTo>
                  <a:cubicBezTo>
                    <a:pt x="3834" y="4059"/>
                    <a:pt x="4014" y="3879"/>
                    <a:pt x="4014" y="3654"/>
                  </a:cubicBezTo>
                  <a:lnTo>
                    <a:pt x="4014" y="397"/>
                  </a:lnTo>
                  <a:cubicBezTo>
                    <a:pt x="4014" y="181"/>
                    <a:pt x="3834" y="0"/>
                    <a:pt x="36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23;p22">
              <a:extLst>
                <a:ext uri="{FF2B5EF4-FFF2-40B4-BE49-F238E27FC236}">
                  <a16:creationId xmlns:a16="http://schemas.microsoft.com/office/drawing/2014/main" id="{5CB301B3-5B08-8112-4E2D-E3D7EC0DBC49}"/>
                </a:ext>
              </a:extLst>
            </p:cNvPr>
            <p:cNvSpPr/>
            <p:nvPr/>
          </p:nvSpPr>
          <p:spPr>
            <a:xfrm>
              <a:off x="2599276" y="-89795"/>
              <a:ext cx="101143" cy="19869"/>
            </a:xfrm>
            <a:custGeom>
              <a:avLst/>
              <a:gdLst/>
              <a:ahLst/>
              <a:cxnLst/>
              <a:rect l="l" t="t" r="r" b="b"/>
              <a:pathLst>
                <a:path w="2138" h="420" extrusionOk="0">
                  <a:moveTo>
                    <a:pt x="211" y="0"/>
                  </a:moveTo>
                  <a:cubicBezTo>
                    <a:pt x="95" y="0"/>
                    <a:pt x="1" y="94"/>
                    <a:pt x="1" y="210"/>
                  </a:cubicBezTo>
                  <a:cubicBezTo>
                    <a:pt x="1" y="326"/>
                    <a:pt x="95" y="420"/>
                    <a:pt x="211" y="420"/>
                  </a:cubicBezTo>
                  <a:lnTo>
                    <a:pt x="1928" y="420"/>
                  </a:lnTo>
                  <a:cubicBezTo>
                    <a:pt x="2044" y="420"/>
                    <a:pt x="2138" y="326"/>
                    <a:pt x="2138" y="210"/>
                  </a:cubicBezTo>
                  <a:cubicBezTo>
                    <a:pt x="2138" y="94"/>
                    <a:pt x="2044" y="0"/>
                    <a:pt x="19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4;p22">
              <a:extLst>
                <a:ext uri="{FF2B5EF4-FFF2-40B4-BE49-F238E27FC236}">
                  <a16:creationId xmlns:a16="http://schemas.microsoft.com/office/drawing/2014/main" id="{D0031A5F-4764-197F-0B48-A5011CB5A32E}"/>
                </a:ext>
              </a:extLst>
            </p:cNvPr>
            <p:cNvSpPr/>
            <p:nvPr/>
          </p:nvSpPr>
          <p:spPr>
            <a:xfrm>
              <a:off x="2562092" y="-43339"/>
              <a:ext cx="138327" cy="47544"/>
            </a:xfrm>
            <a:custGeom>
              <a:avLst/>
              <a:gdLst/>
              <a:ahLst/>
              <a:cxnLst/>
              <a:rect l="l" t="t" r="r" b="b"/>
              <a:pathLst>
                <a:path w="2924" h="1005" extrusionOk="0">
                  <a:moveTo>
                    <a:pt x="274" y="1"/>
                  </a:moveTo>
                  <a:cubicBezTo>
                    <a:pt x="121" y="1"/>
                    <a:pt x="0" y="124"/>
                    <a:pt x="0" y="275"/>
                  </a:cubicBezTo>
                  <a:lnTo>
                    <a:pt x="0" y="731"/>
                  </a:lnTo>
                  <a:cubicBezTo>
                    <a:pt x="0" y="881"/>
                    <a:pt x="121" y="1004"/>
                    <a:pt x="274" y="1004"/>
                  </a:cubicBezTo>
                  <a:lnTo>
                    <a:pt x="2650" y="1004"/>
                  </a:lnTo>
                  <a:cubicBezTo>
                    <a:pt x="2801" y="1004"/>
                    <a:pt x="2924" y="881"/>
                    <a:pt x="2924" y="731"/>
                  </a:cubicBezTo>
                  <a:lnTo>
                    <a:pt x="2924" y="275"/>
                  </a:lnTo>
                  <a:cubicBezTo>
                    <a:pt x="2924" y="124"/>
                    <a:pt x="2801" y="1"/>
                    <a:pt x="26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25;p22">
              <a:extLst>
                <a:ext uri="{FF2B5EF4-FFF2-40B4-BE49-F238E27FC236}">
                  <a16:creationId xmlns:a16="http://schemas.microsoft.com/office/drawing/2014/main" id="{A04090DE-B3DD-9053-E9CF-0577CF21D787}"/>
                </a:ext>
              </a:extLst>
            </p:cNvPr>
            <p:cNvSpPr/>
            <p:nvPr/>
          </p:nvSpPr>
          <p:spPr>
            <a:xfrm>
              <a:off x="2543973" y="-97979"/>
              <a:ext cx="36190" cy="36285"/>
            </a:xfrm>
            <a:custGeom>
              <a:avLst/>
              <a:gdLst/>
              <a:ahLst/>
              <a:cxnLst/>
              <a:rect l="l" t="t" r="r" b="b"/>
              <a:pathLst>
                <a:path w="765" h="767" extrusionOk="0">
                  <a:moveTo>
                    <a:pt x="383" y="0"/>
                  </a:moveTo>
                  <a:cubicBezTo>
                    <a:pt x="173" y="0"/>
                    <a:pt x="0" y="173"/>
                    <a:pt x="0" y="383"/>
                  </a:cubicBezTo>
                  <a:cubicBezTo>
                    <a:pt x="0" y="600"/>
                    <a:pt x="173" y="766"/>
                    <a:pt x="383" y="766"/>
                  </a:cubicBezTo>
                  <a:cubicBezTo>
                    <a:pt x="600" y="766"/>
                    <a:pt x="764" y="600"/>
                    <a:pt x="764" y="383"/>
                  </a:cubicBezTo>
                  <a:cubicBezTo>
                    <a:pt x="764" y="173"/>
                    <a:pt x="600" y="0"/>
                    <a:pt x="3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26;p22">
              <a:extLst>
                <a:ext uri="{FF2B5EF4-FFF2-40B4-BE49-F238E27FC236}">
                  <a16:creationId xmlns:a16="http://schemas.microsoft.com/office/drawing/2014/main" id="{118280A9-D7E5-40C1-6A8F-EEEEFDDE578E}"/>
                </a:ext>
              </a:extLst>
            </p:cNvPr>
            <p:cNvSpPr/>
            <p:nvPr/>
          </p:nvSpPr>
          <p:spPr>
            <a:xfrm>
              <a:off x="2527226" y="127772"/>
              <a:ext cx="189940" cy="192068"/>
            </a:xfrm>
            <a:custGeom>
              <a:avLst/>
              <a:gdLst/>
              <a:ahLst/>
              <a:cxnLst/>
              <a:rect l="l" t="t" r="r" b="b"/>
              <a:pathLst>
                <a:path w="4015" h="4060" extrusionOk="0">
                  <a:moveTo>
                    <a:pt x="397" y="1"/>
                  </a:moveTo>
                  <a:cubicBezTo>
                    <a:pt x="181" y="1"/>
                    <a:pt x="1" y="181"/>
                    <a:pt x="1" y="406"/>
                  </a:cubicBezTo>
                  <a:lnTo>
                    <a:pt x="1" y="3663"/>
                  </a:lnTo>
                  <a:cubicBezTo>
                    <a:pt x="1" y="3879"/>
                    <a:pt x="181" y="4060"/>
                    <a:pt x="397" y="4060"/>
                  </a:cubicBezTo>
                  <a:lnTo>
                    <a:pt x="3610" y="4060"/>
                  </a:lnTo>
                  <a:cubicBezTo>
                    <a:pt x="3834" y="4060"/>
                    <a:pt x="4014" y="3879"/>
                    <a:pt x="4014" y="3663"/>
                  </a:cubicBezTo>
                  <a:lnTo>
                    <a:pt x="4014" y="406"/>
                  </a:lnTo>
                  <a:cubicBezTo>
                    <a:pt x="4014" y="181"/>
                    <a:pt x="3834" y="1"/>
                    <a:pt x="3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27;p22">
              <a:extLst>
                <a:ext uri="{FF2B5EF4-FFF2-40B4-BE49-F238E27FC236}">
                  <a16:creationId xmlns:a16="http://schemas.microsoft.com/office/drawing/2014/main" id="{04A047D3-FCAD-B6C1-F550-F0BDA7B1EB89}"/>
                </a:ext>
              </a:extLst>
            </p:cNvPr>
            <p:cNvSpPr/>
            <p:nvPr/>
          </p:nvSpPr>
          <p:spPr>
            <a:xfrm>
              <a:off x="2599276" y="152703"/>
              <a:ext cx="101143" cy="19585"/>
            </a:xfrm>
            <a:custGeom>
              <a:avLst/>
              <a:gdLst/>
              <a:ahLst/>
              <a:cxnLst/>
              <a:rect l="l" t="t" r="r" b="b"/>
              <a:pathLst>
                <a:path w="2138" h="414" extrusionOk="0">
                  <a:moveTo>
                    <a:pt x="211" y="1"/>
                  </a:moveTo>
                  <a:cubicBezTo>
                    <a:pt x="95" y="1"/>
                    <a:pt x="1" y="96"/>
                    <a:pt x="1" y="203"/>
                  </a:cubicBezTo>
                  <a:cubicBezTo>
                    <a:pt x="1" y="319"/>
                    <a:pt x="95" y="413"/>
                    <a:pt x="211" y="413"/>
                  </a:cubicBezTo>
                  <a:lnTo>
                    <a:pt x="1928" y="413"/>
                  </a:lnTo>
                  <a:cubicBezTo>
                    <a:pt x="2044" y="413"/>
                    <a:pt x="2138" y="319"/>
                    <a:pt x="2138" y="203"/>
                  </a:cubicBezTo>
                  <a:cubicBezTo>
                    <a:pt x="2138" y="96"/>
                    <a:pt x="2044" y="1"/>
                    <a:pt x="1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8;p22">
              <a:extLst>
                <a:ext uri="{FF2B5EF4-FFF2-40B4-BE49-F238E27FC236}">
                  <a16:creationId xmlns:a16="http://schemas.microsoft.com/office/drawing/2014/main" id="{35BDA595-C35B-D06C-672B-CE36DFED7FCC}"/>
                </a:ext>
              </a:extLst>
            </p:cNvPr>
            <p:cNvSpPr/>
            <p:nvPr/>
          </p:nvSpPr>
          <p:spPr>
            <a:xfrm>
              <a:off x="2562092" y="198875"/>
              <a:ext cx="138327" cy="47828"/>
            </a:xfrm>
            <a:custGeom>
              <a:avLst/>
              <a:gdLst/>
              <a:ahLst/>
              <a:cxnLst/>
              <a:rect l="l" t="t" r="r" b="b"/>
              <a:pathLst>
                <a:path w="2924" h="1011" extrusionOk="0">
                  <a:moveTo>
                    <a:pt x="274" y="0"/>
                  </a:moveTo>
                  <a:cubicBezTo>
                    <a:pt x="121" y="0"/>
                    <a:pt x="0" y="123"/>
                    <a:pt x="0" y="274"/>
                  </a:cubicBezTo>
                  <a:lnTo>
                    <a:pt x="0" y="737"/>
                  </a:lnTo>
                  <a:cubicBezTo>
                    <a:pt x="0" y="888"/>
                    <a:pt x="121" y="1011"/>
                    <a:pt x="274" y="1011"/>
                  </a:cubicBezTo>
                  <a:lnTo>
                    <a:pt x="2650" y="1011"/>
                  </a:lnTo>
                  <a:cubicBezTo>
                    <a:pt x="2801" y="1011"/>
                    <a:pt x="2924" y="888"/>
                    <a:pt x="2924" y="737"/>
                  </a:cubicBezTo>
                  <a:lnTo>
                    <a:pt x="2924" y="274"/>
                  </a:lnTo>
                  <a:cubicBezTo>
                    <a:pt x="2924" y="123"/>
                    <a:pt x="2801" y="0"/>
                    <a:pt x="26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9;p22">
              <a:extLst>
                <a:ext uri="{FF2B5EF4-FFF2-40B4-BE49-F238E27FC236}">
                  <a16:creationId xmlns:a16="http://schemas.microsoft.com/office/drawing/2014/main" id="{D922C736-A486-3B3A-B3F5-F2C9821F210F}"/>
                </a:ext>
              </a:extLst>
            </p:cNvPr>
            <p:cNvSpPr/>
            <p:nvPr/>
          </p:nvSpPr>
          <p:spPr>
            <a:xfrm>
              <a:off x="2543973" y="144188"/>
              <a:ext cx="36190" cy="36616"/>
            </a:xfrm>
            <a:custGeom>
              <a:avLst/>
              <a:gdLst/>
              <a:ahLst/>
              <a:cxnLst/>
              <a:rect l="l" t="t" r="r" b="b"/>
              <a:pathLst>
                <a:path w="765" h="774" extrusionOk="0">
                  <a:moveTo>
                    <a:pt x="383" y="0"/>
                  </a:moveTo>
                  <a:cubicBezTo>
                    <a:pt x="173" y="0"/>
                    <a:pt x="0" y="174"/>
                    <a:pt x="0" y="383"/>
                  </a:cubicBezTo>
                  <a:cubicBezTo>
                    <a:pt x="0" y="600"/>
                    <a:pt x="173" y="773"/>
                    <a:pt x="383" y="773"/>
                  </a:cubicBezTo>
                  <a:cubicBezTo>
                    <a:pt x="600" y="773"/>
                    <a:pt x="764" y="600"/>
                    <a:pt x="764" y="383"/>
                  </a:cubicBezTo>
                  <a:cubicBezTo>
                    <a:pt x="764" y="174"/>
                    <a:pt x="600" y="0"/>
                    <a:pt x="3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30;p22">
              <a:extLst>
                <a:ext uri="{FF2B5EF4-FFF2-40B4-BE49-F238E27FC236}">
                  <a16:creationId xmlns:a16="http://schemas.microsoft.com/office/drawing/2014/main" id="{00225B35-066B-0D58-99E8-9B0B2AAE0DCF}"/>
                </a:ext>
              </a:extLst>
            </p:cNvPr>
            <p:cNvSpPr/>
            <p:nvPr/>
          </p:nvSpPr>
          <p:spPr>
            <a:xfrm>
              <a:off x="1770921" y="-75461"/>
              <a:ext cx="41678" cy="41678"/>
            </a:xfrm>
            <a:custGeom>
              <a:avLst/>
              <a:gdLst/>
              <a:ahLst/>
              <a:cxnLst/>
              <a:rect l="l" t="t" r="r" b="b"/>
              <a:pathLst>
                <a:path w="881" h="881" extrusionOk="0">
                  <a:moveTo>
                    <a:pt x="441" y="1"/>
                  </a:moveTo>
                  <a:cubicBezTo>
                    <a:pt x="201" y="1"/>
                    <a:pt x="0" y="196"/>
                    <a:pt x="0" y="441"/>
                  </a:cubicBezTo>
                  <a:cubicBezTo>
                    <a:pt x="0" y="687"/>
                    <a:pt x="201" y="881"/>
                    <a:pt x="441" y="881"/>
                  </a:cubicBezTo>
                  <a:cubicBezTo>
                    <a:pt x="685" y="881"/>
                    <a:pt x="881" y="687"/>
                    <a:pt x="881" y="441"/>
                  </a:cubicBezTo>
                  <a:cubicBezTo>
                    <a:pt x="881" y="196"/>
                    <a:pt x="685" y="1"/>
                    <a:pt x="441"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1;p22">
              <a:extLst>
                <a:ext uri="{FF2B5EF4-FFF2-40B4-BE49-F238E27FC236}">
                  <a16:creationId xmlns:a16="http://schemas.microsoft.com/office/drawing/2014/main" id="{E54B5AA4-7A7D-7A93-9E07-DBE6CA9B4AA2}"/>
                </a:ext>
              </a:extLst>
            </p:cNvPr>
            <p:cNvSpPr/>
            <p:nvPr/>
          </p:nvSpPr>
          <p:spPr>
            <a:xfrm>
              <a:off x="1770921" y="35901"/>
              <a:ext cx="41678" cy="42104"/>
            </a:xfrm>
            <a:custGeom>
              <a:avLst/>
              <a:gdLst/>
              <a:ahLst/>
              <a:cxnLst/>
              <a:rect l="l" t="t" r="r" b="b"/>
              <a:pathLst>
                <a:path w="881" h="890" extrusionOk="0">
                  <a:moveTo>
                    <a:pt x="441" y="0"/>
                  </a:moveTo>
                  <a:cubicBezTo>
                    <a:pt x="201" y="0"/>
                    <a:pt x="0" y="203"/>
                    <a:pt x="0" y="442"/>
                  </a:cubicBezTo>
                  <a:cubicBezTo>
                    <a:pt x="0" y="686"/>
                    <a:pt x="201" y="889"/>
                    <a:pt x="441" y="889"/>
                  </a:cubicBezTo>
                  <a:cubicBezTo>
                    <a:pt x="685" y="889"/>
                    <a:pt x="881" y="686"/>
                    <a:pt x="881" y="442"/>
                  </a:cubicBezTo>
                  <a:cubicBezTo>
                    <a:pt x="881" y="203"/>
                    <a:pt x="685" y="0"/>
                    <a:pt x="4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2;p22">
              <a:extLst>
                <a:ext uri="{FF2B5EF4-FFF2-40B4-BE49-F238E27FC236}">
                  <a16:creationId xmlns:a16="http://schemas.microsoft.com/office/drawing/2014/main" id="{005C8986-751D-15F1-75D8-B9E8E364BD4A}"/>
                </a:ext>
              </a:extLst>
            </p:cNvPr>
            <p:cNvSpPr/>
            <p:nvPr/>
          </p:nvSpPr>
          <p:spPr>
            <a:xfrm>
              <a:off x="1770921" y="147641"/>
              <a:ext cx="41678" cy="41678"/>
            </a:xfrm>
            <a:custGeom>
              <a:avLst/>
              <a:gdLst/>
              <a:ahLst/>
              <a:cxnLst/>
              <a:rect l="l" t="t" r="r" b="b"/>
              <a:pathLst>
                <a:path w="881" h="881" extrusionOk="0">
                  <a:moveTo>
                    <a:pt x="441" y="0"/>
                  </a:moveTo>
                  <a:cubicBezTo>
                    <a:pt x="201" y="0"/>
                    <a:pt x="0" y="194"/>
                    <a:pt x="0" y="440"/>
                  </a:cubicBezTo>
                  <a:cubicBezTo>
                    <a:pt x="0" y="680"/>
                    <a:pt x="201" y="881"/>
                    <a:pt x="441" y="881"/>
                  </a:cubicBezTo>
                  <a:cubicBezTo>
                    <a:pt x="685" y="881"/>
                    <a:pt x="881" y="680"/>
                    <a:pt x="881" y="440"/>
                  </a:cubicBezTo>
                  <a:cubicBezTo>
                    <a:pt x="881" y="194"/>
                    <a:pt x="685" y="0"/>
                    <a:pt x="4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3;p22">
              <a:extLst>
                <a:ext uri="{FF2B5EF4-FFF2-40B4-BE49-F238E27FC236}">
                  <a16:creationId xmlns:a16="http://schemas.microsoft.com/office/drawing/2014/main" id="{25F2A91B-D376-268B-E751-968BF11A1886}"/>
                </a:ext>
              </a:extLst>
            </p:cNvPr>
            <p:cNvSpPr/>
            <p:nvPr/>
          </p:nvSpPr>
          <p:spPr>
            <a:xfrm>
              <a:off x="1770921" y="258956"/>
              <a:ext cx="41678" cy="41773"/>
            </a:xfrm>
            <a:custGeom>
              <a:avLst/>
              <a:gdLst/>
              <a:ahLst/>
              <a:cxnLst/>
              <a:rect l="l" t="t" r="r" b="b"/>
              <a:pathLst>
                <a:path w="881" h="883" extrusionOk="0">
                  <a:moveTo>
                    <a:pt x="441" y="1"/>
                  </a:moveTo>
                  <a:cubicBezTo>
                    <a:pt x="201" y="1"/>
                    <a:pt x="0" y="196"/>
                    <a:pt x="0" y="441"/>
                  </a:cubicBezTo>
                  <a:cubicBezTo>
                    <a:pt x="0" y="687"/>
                    <a:pt x="201" y="883"/>
                    <a:pt x="441" y="883"/>
                  </a:cubicBezTo>
                  <a:cubicBezTo>
                    <a:pt x="685" y="883"/>
                    <a:pt x="881" y="687"/>
                    <a:pt x="881" y="441"/>
                  </a:cubicBezTo>
                  <a:cubicBezTo>
                    <a:pt x="881" y="196"/>
                    <a:pt x="685" y="1"/>
                    <a:pt x="441"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34;p22">
              <a:extLst>
                <a:ext uri="{FF2B5EF4-FFF2-40B4-BE49-F238E27FC236}">
                  <a16:creationId xmlns:a16="http://schemas.microsoft.com/office/drawing/2014/main" id="{9AA8B960-415D-67B2-ADB6-4D3542DD322E}"/>
                </a:ext>
              </a:extLst>
            </p:cNvPr>
            <p:cNvSpPr/>
            <p:nvPr/>
          </p:nvSpPr>
          <p:spPr>
            <a:xfrm>
              <a:off x="1829630" y="-69311"/>
              <a:ext cx="103272" cy="27770"/>
            </a:xfrm>
            <a:custGeom>
              <a:avLst/>
              <a:gdLst/>
              <a:ahLst/>
              <a:cxnLst/>
              <a:rect l="l" t="t" r="r" b="b"/>
              <a:pathLst>
                <a:path w="2183" h="587" extrusionOk="0">
                  <a:moveTo>
                    <a:pt x="297" y="1"/>
                  </a:moveTo>
                  <a:cubicBezTo>
                    <a:pt x="130" y="1"/>
                    <a:pt x="0" y="131"/>
                    <a:pt x="0" y="297"/>
                  </a:cubicBezTo>
                  <a:cubicBezTo>
                    <a:pt x="0" y="456"/>
                    <a:pt x="130" y="586"/>
                    <a:pt x="297" y="586"/>
                  </a:cubicBezTo>
                  <a:lnTo>
                    <a:pt x="1886" y="586"/>
                  </a:lnTo>
                  <a:cubicBezTo>
                    <a:pt x="2052" y="586"/>
                    <a:pt x="2182" y="456"/>
                    <a:pt x="2182" y="297"/>
                  </a:cubicBezTo>
                  <a:cubicBezTo>
                    <a:pt x="2182" y="131"/>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5;p22">
              <a:extLst>
                <a:ext uri="{FF2B5EF4-FFF2-40B4-BE49-F238E27FC236}">
                  <a16:creationId xmlns:a16="http://schemas.microsoft.com/office/drawing/2014/main" id="{82CA2EF3-F5C6-036D-AD4D-009EDFA5BCAA}"/>
                </a:ext>
              </a:extLst>
            </p:cNvPr>
            <p:cNvSpPr/>
            <p:nvPr/>
          </p:nvSpPr>
          <p:spPr>
            <a:xfrm>
              <a:off x="1829630" y="43092"/>
              <a:ext cx="103272" cy="27675"/>
            </a:xfrm>
            <a:custGeom>
              <a:avLst/>
              <a:gdLst/>
              <a:ahLst/>
              <a:cxnLst/>
              <a:rect l="l" t="t" r="r" b="b"/>
              <a:pathLst>
                <a:path w="2183" h="585" extrusionOk="0">
                  <a:moveTo>
                    <a:pt x="297" y="1"/>
                  </a:moveTo>
                  <a:cubicBezTo>
                    <a:pt x="130" y="1"/>
                    <a:pt x="0" y="131"/>
                    <a:pt x="0" y="290"/>
                  </a:cubicBezTo>
                  <a:cubicBezTo>
                    <a:pt x="0" y="455"/>
                    <a:pt x="130" y="585"/>
                    <a:pt x="297" y="585"/>
                  </a:cubicBezTo>
                  <a:lnTo>
                    <a:pt x="1886" y="585"/>
                  </a:lnTo>
                  <a:cubicBezTo>
                    <a:pt x="2052" y="585"/>
                    <a:pt x="2182" y="455"/>
                    <a:pt x="2182" y="290"/>
                  </a:cubicBezTo>
                  <a:cubicBezTo>
                    <a:pt x="2182" y="131"/>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36;p22">
              <a:extLst>
                <a:ext uri="{FF2B5EF4-FFF2-40B4-BE49-F238E27FC236}">
                  <a16:creationId xmlns:a16="http://schemas.microsoft.com/office/drawing/2014/main" id="{B08165A2-54E9-4424-B3A5-068DF64C034F}"/>
                </a:ext>
              </a:extLst>
            </p:cNvPr>
            <p:cNvSpPr/>
            <p:nvPr/>
          </p:nvSpPr>
          <p:spPr>
            <a:xfrm>
              <a:off x="1829630" y="155163"/>
              <a:ext cx="103272" cy="28006"/>
            </a:xfrm>
            <a:custGeom>
              <a:avLst/>
              <a:gdLst/>
              <a:ahLst/>
              <a:cxnLst/>
              <a:rect l="l" t="t" r="r" b="b"/>
              <a:pathLst>
                <a:path w="2183" h="592" extrusionOk="0">
                  <a:moveTo>
                    <a:pt x="297" y="1"/>
                  </a:moveTo>
                  <a:cubicBezTo>
                    <a:pt x="130" y="1"/>
                    <a:pt x="0" y="138"/>
                    <a:pt x="0" y="295"/>
                  </a:cubicBezTo>
                  <a:cubicBezTo>
                    <a:pt x="0" y="462"/>
                    <a:pt x="130" y="592"/>
                    <a:pt x="297" y="592"/>
                  </a:cubicBezTo>
                  <a:lnTo>
                    <a:pt x="1886" y="592"/>
                  </a:lnTo>
                  <a:cubicBezTo>
                    <a:pt x="2052" y="592"/>
                    <a:pt x="2182" y="462"/>
                    <a:pt x="2182" y="295"/>
                  </a:cubicBezTo>
                  <a:cubicBezTo>
                    <a:pt x="2182" y="138"/>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37;p22">
              <a:extLst>
                <a:ext uri="{FF2B5EF4-FFF2-40B4-BE49-F238E27FC236}">
                  <a16:creationId xmlns:a16="http://schemas.microsoft.com/office/drawing/2014/main" id="{0DFBD603-F139-8BC0-2A57-9CB693756978}"/>
                </a:ext>
              </a:extLst>
            </p:cNvPr>
            <p:cNvSpPr/>
            <p:nvPr/>
          </p:nvSpPr>
          <p:spPr>
            <a:xfrm>
              <a:off x="1829630" y="267471"/>
              <a:ext cx="103272" cy="28101"/>
            </a:xfrm>
            <a:custGeom>
              <a:avLst/>
              <a:gdLst/>
              <a:ahLst/>
              <a:cxnLst/>
              <a:rect l="l" t="t" r="r" b="b"/>
              <a:pathLst>
                <a:path w="2183" h="594" extrusionOk="0">
                  <a:moveTo>
                    <a:pt x="297" y="1"/>
                  </a:moveTo>
                  <a:cubicBezTo>
                    <a:pt x="130" y="1"/>
                    <a:pt x="0" y="131"/>
                    <a:pt x="0" y="297"/>
                  </a:cubicBezTo>
                  <a:cubicBezTo>
                    <a:pt x="0" y="457"/>
                    <a:pt x="130" y="594"/>
                    <a:pt x="297" y="594"/>
                  </a:cubicBezTo>
                  <a:lnTo>
                    <a:pt x="1886" y="594"/>
                  </a:lnTo>
                  <a:cubicBezTo>
                    <a:pt x="2052" y="594"/>
                    <a:pt x="2182" y="457"/>
                    <a:pt x="2182" y="297"/>
                  </a:cubicBezTo>
                  <a:cubicBezTo>
                    <a:pt x="2182" y="131"/>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7883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F17F4-9B87-A0FC-0445-82ED7C4F7BF8}"/>
              </a:ext>
            </a:extLst>
          </p:cNvPr>
          <p:cNvSpPr>
            <a:spLocks noGrp="1"/>
          </p:cNvSpPr>
          <p:nvPr>
            <p:ph type="title"/>
          </p:nvPr>
        </p:nvSpPr>
        <p:spPr>
          <a:xfrm>
            <a:off x="535850" y="146300"/>
            <a:ext cx="7704000" cy="576000"/>
          </a:xfrm>
        </p:spPr>
        <p:txBody>
          <a:bodyPr/>
          <a:lstStyle/>
          <a:p>
            <a:r>
              <a:rPr lang="en-IN" dirty="0"/>
              <a:t>REQUIRED </a:t>
            </a:r>
            <a:r>
              <a:rPr lang="en-IN" dirty="0">
                <a:latin typeface="Algerian" panose="04020705040A02060702" pitchFamily="82" charset="0"/>
              </a:rPr>
              <a:t>SPECIFICATIONS</a:t>
            </a:r>
            <a:br>
              <a:rPr lang="en-IN" dirty="0"/>
            </a:br>
            <a:endParaRPr lang="en-IN" dirty="0"/>
          </a:p>
        </p:txBody>
      </p:sp>
      <p:graphicFrame>
        <p:nvGraphicFramePr>
          <p:cNvPr id="8" name="Table 7">
            <a:extLst>
              <a:ext uri="{FF2B5EF4-FFF2-40B4-BE49-F238E27FC236}">
                <a16:creationId xmlns:a16="http://schemas.microsoft.com/office/drawing/2014/main" id="{CAE9C4D5-FD5F-31A4-376C-110EE62AF9AD}"/>
              </a:ext>
            </a:extLst>
          </p:cNvPr>
          <p:cNvGraphicFramePr>
            <a:graphicFrameLocks noGrp="1"/>
          </p:cNvGraphicFramePr>
          <p:nvPr>
            <p:extLst>
              <p:ext uri="{D42A27DB-BD31-4B8C-83A1-F6EECF244321}">
                <p14:modId xmlns:p14="http://schemas.microsoft.com/office/powerpoint/2010/main" val="1699753949"/>
              </p:ext>
            </p:extLst>
          </p:nvPr>
        </p:nvGraphicFramePr>
        <p:xfrm>
          <a:off x="1088951" y="1217743"/>
          <a:ext cx="5473700" cy="2679699"/>
        </p:xfrm>
        <a:graphic>
          <a:graphicData uri="http://schemas.openxmlformats.org/drawingml/2006/table">
            <a:tbl>
              <a:tblPr firstRow="1" bandRow="1">
                <a:tableStyleId>{8799B23B-EC83-4686-B30A-512413B5E67A}</a:tableStyleId>
              </a:tblPr>
              <a:tblGrid>
                <a:gridCol w="2736850">
                  <a:extLst>
                    <a:ext uri="{9D8B030D-6E8A-4147-A177-3AD203B41FA5}">
                      <a16:colId xmlns:a16="http://schemas.microsoft.com/office/drawing/2014/main" val="20000"/>
                    </a:ext>
                  </a:extLst>
                </a:gridCol>
                <a:gridCol w="2736850">
                  <a:extLst>
                    <a:ext uri="{9D8B030D-6E8A-4147-A177-3AD203B41FA5}">
                      <a16:colId xmlns:a16="http://schemas.microsoft.com/office/drawing/2014/main" val="20001"/>
                    </a:ext>
                  </a:extLst>
                </a:gridCol>
              </a:tblGrid>
              <a:tr h="549180">
                <a:tc>
                  <a:txBody>
                    <a:bodyPr/>
                    <a:lstStyle/>
                    <a:p>
                      <a:pPr algn="ctr"/>
                      <a:r>
                        <a:rPr lang="en-US" sz="1800" dirty="0">
                          <a:latin typeface="Times New Roman" panose="02020603050405020304" pitchFamily="18" charset="0"/>
                          <a:cs typeface="Times New Roman" panose="02020603050405020304" pitchFamily="18" charset="0"/>
                        </a:rPr>
                        <a:t>HARD</a:t>
                      </a:r>
                      <a:r>
                        <a:rPr lang="en-US" sz="1800" baseline="0" dirty="0">
                          <a:latin typeface="Times New Roman" panose="02020603050405020304" pitchFamily="18" charset="0"/>
                          <a:cs typeface="Times New Roman" panose="02020603050405020304" pitchFamily="18" charset="0"/>
                        </a:rPr>
                        <a:t>WARE CONFIGURATION</a:t>
                      </a:r>
                      <a:endParaRPr lang="en-IN" sz="1800" dirty="0">
                        <a:latin typeface="Times New Roman" panose="02020603050405020304" pitchFamily="18" charset="0"/>
                        <a:cs typeface="Times New Roman" panose="02020603050405020304" pitchFamily="18" charset="0"/>
                      </a:endParaRPr>
                    </a:p>
                  </a:txBody>
                  <a:tcPr marL="82692" marR="82692" marT="41346" marB="41346" anchor="ctr"/>
                </a:tc>
                <a:tc>
                  <a:txBody>
                    <a:bodyPr/>
                    <a:lstStyle/>
                    <a:p>
                      <a:pPr algn="ctr"/>
                      <a:r>
                        <a:rPr lang="en-US" sz="1800" dirty="0">
                          <a:latin typeface="Times New Roman" panose="02020603050405020304" pitchFamily="18" charset="0"/>
                          <a:cs typeface="Times New Roman" panose="02020603050405020304" pitchFamily="18" charset="0"/>
                        </a:rPr>
                        <a:t>SOFTWARE</a:t>
                      </a:r>
                      <a:r>
                        <a:rPr lang="en-US" sz="1800" baseline="0" dirty="0">
                          <a:latin typeface="Times New Roman" panose="02020603050405020304" pitchFamily="18" charset="0"/>
                          <a:cs typeface="Times New Roman" panose="02020603050405020304" pitchFamily="18" charset="0"/>
                        </a:rPr>
                        <a:t> CONFIGURATION</a:t>
                      </a:r>
                      <a:endParaRPr lang="en-IN" sz="1800" dirty="0">
                        <a:latin typeface="Times New Roman" panose="02020603050405020304" pitchFamily="18" charset="0"/>
                        <a:cs typeface="Times New Roman" panose="02020603050405020304" pitchFamily="18" charset="0"/>
                      </a:endParaRPr>
                    </a:p>
                  </a:txBody>
                  <a:tcPr marL="82692" marR="82692" marT="41346" marB="41346" anchor="ctr"/>
                </a:tc>
                <a:extLst>
                  <a:ext uri="{0D108BD9-81ED-4DB2-BD59-A6C34878D82A}">
                    <a16:rowId xmlns:a16="http://schemas.microsoft.com/office/drawing/2014/main" val="10000"/>
                  </a:ext>
                </a:extLst>
              </a:tr>
              <a:tr h="610856">
                <a:tc>
                  <a:txBody>
                    <a:bodyPr/>
                    <a:lstStyle/>
                    <a:p>
                      <a:pPr marL="285750" indent="-285750">
                        <a:buClr>
                          <a:schemeClr val="tx1">
                            <a:lumMod val="90000"/>
                          </a:schemeClr>
                        </a:buClr>
                        <a:buFont typeface="Wingdings" panose="05000000000000000000" pitchFamily="2" charset="2"/>
                        <a:buChar char="§"/>
                      </a:pPr>
                      <a:r>
                        <a:rPr lang="en-US" sz="1200" b="0" dirty="0">
                          <a:solidFill>
                            <a:schemeClr val="tx1">
                              <a:lumMod val="75000"/>
                            </a:schemeClr>
                          </a:solidFill>
                        </a:rPr>
                        <a:t>Operating</a:t>
                      </a:r>
                      <a:r>
                        <a:rPr lang="en-US" sz="1200" b="0" baseline="0" dirty="0">
                          <a:solidFill>
                            <a:schemeClr val="tx1">
                              <a:lumMod val="75000"/>
                            </a:schemeClr>
                          </a:solidFill>
                        </a:rPr>
                        <a:t> System : Windows 10 and above</a:t>
                      </a:r>
                      <a:endParaRPr lang="en-IN" sz="1200" b="0" dirty="0">
                        <a:solidFill>
                          <a:schemeClr val="tx1">
                            <a:lumMod val="75000"/>
                          </a:schemeClr>
                        </a:solidFill>
                      </a:endParaRPr>
                    </a:p>
                  </a:txBody>
                  <a:tcPr marL="82692" marR="82692" marT="41346" marB="41346" anchor="ctr"/>
                </a:tc>
                <a:tc>
                  <a:txBody>
                    <a:bodyPr/>
                    <a:lstStyle/>
                    <a:p>
                      <a:pPr marL="285750" indent="-285750" algn="l">
                        <a:buClr>
                          <a:schemeClr val="tx1">
                            <a:lumMod val="90000"/>
                          </a:schemeClr>
                        </a:buClr>
                        <a:buFont typeface="Wingdings" panose="05000000000000000000" pitchFamily="2" charset="2"/>
                        <a:buChar char="§"/>
                      </a:pPr>
                      <a:r>
                        <a:rPr lang="en-US" sz="1200" b="0" dirty="0">
                          <a:solidFill>
                            <a:schemeClr val="tx1">
                              <a:lumMod val="75000"/>
                            </a:schemeClr>
                          </a:solidFill>
                        </a:rPr>
                        <a:t>Software</a:t>
                      </a:r>
                      <a:r>
                        <a:rPr lang="en-US" sz="1200" b="0" baseline="0" dirty="0">
                          <a:solidFill>
                            <a:schemeClr val="tx1">
                              <a:lumMod val="75000"/>
                            </a:schemeClr>
                          </a:solidFill>
                        </a:rPr>
                        <a:t> IDE: Eclipse, Postman, MySQL, VS Code.</a:t>
                      </a:r>
                      <a:endParaRPr lang="en-IN" sz="1200" b="0" dirty="0">
                        <a:solidFill>
                          <a:schemeClr val="tx1">
                            <a:lumMod val="75000"/>
                          </a:schemeClr>
                        </a:solidFill>
                      </a:endParaRPr>
                    </a:p>
                  </a:txBody>
                  <a:tcPr marL="82692" marR="82692" marT="41346" marB="41346" anchor="ctr"/>
                </a:tc>
                <a:extLst>
                  <a:ext uri="{0D108BD9-81ED-4DB2-BD59-A6C34878D82A}">
                    <a16:rowId xmlns:a16="http://schemas.microsoft.com/office/drawing/2014/main" val="10001"/>
                  </a:ext>
                </a:extLst>
              </a:tr>
              <a:tr h="610856">
                <a:tc>
                  <a:txBody>
                    <a:bodyPr/>
                    <a:lstStyle/>
                    <a:p>
                      <a:pPr marL="285750" indent="-285750">
                        <a:buClr>
                          <a:schemeClr val="tx1">
                            <a:lumMod val="90000"/>
                          </a:schemeClr>
                        </a:buClr>
                        <a:buFont typeface="Wingdings" panose="05000000000000000000" pitchFamily="2" charset="2"/>
                        <a:buChar char="§"/>
                      </a:pPr>
                      <a:r>
                        <a:rPr lang="en-US" sz="1200" b="0" dirty="0">
                          <a:solidFill>
                            <a:schemeClr val="tx1">
                              <a:lumMod val="75000"/>
                            </a:schemeClr>
                          </a:solidFill>
                        </a:rPr>
                        <a:t>Hard Disk: 500 GB</a:t>
                      </a:r>
                      <a:endParaRPr lang="en-IN" sz="1200" b="0" dirty="0">
                        <a:solidFill>
                          <a:schemeClr val="tx1">
                            <a:lumMod val="75000"/>
                          </a:schemeClr>
                        </a:solidFill>
                      </a:endParaRPr>
                    </a:p>
                  </a:txBody>
                  <a:tcPr marL="82692" marR="82692" marT="41346" marB="41346" anchor="ctr"/>
                </a:tc>
                <a:tc>
                  <a:txBody>
                    <a:bodyPr/>
                    <a:lstStyle/>
                    <a:p>
                      <a:pPr marL="285750" indent="-285750">
                        <a:buClr>
                          <a:schemeClr val="tx1">
                            <a:lumMod val="90000"/>
                          </a:schemeClr>
                        </a:buClr>
                        <a:buFont typeface="Wingdings" panose="05000000000000000000" pitchFamily="2" charset="2"/>
                        <a:buChar char="§"/>
                      </a:pPr>
                      <a:r>
                        <a:rPr lang="en-US" sz="1200" b="0" dirty="0">
                          <a:solidFill>
                            <a:schemeClr val="tx1">
                              <a:lumMod val="75000"/>
                            </a:schemeClr>
                          </a:solidFill>
                        </a:rPr>
                        <a:t>Language:</a:t>
                      </a:r>
                      <a:r>
                        <a:rPr lang="en-US" sz="1200" b="0" baseline="0" dirty="0">
                          <a:solidFill>
                            <a:schemeClr val="tx1">
                              <a:lumMod val="75000"/>
                            </a:schemeClr>
                          </a:solidFill>
                        </a:rPr>
                        <a:t> JAVA, Type Script, HTML, CSS</a:t>
                      </a:r>
                    </a:p>
                    <a:p>
                      <a:pPr marL="285750" indent="-285750">
                        <a:buClr>
                          <a:schemeClr val="tx1">
                            <a:lumMod val="90000"/>
                          </a:schemeClr>
                        </a:buClr>
                        <a:buFont typeface="Wingdings" panose="05000000000000000000" pitchFamily="2" charset="2"/>
                        <a:buChar char="§"/>
                      </a:pPr>
                      <a:endParaRPr lang="en-IN" sz="1200" b="0" dirty="0">
                        <a:solidFill>
                          <a:schemeClr val="tx1">
                            <a:lumMod val="75000"/>
                          </a:schemeClr>
                        </a:solidFill>
                      </a:endParaRPr>
                    </a:p>
                  </a:txBody>
                  <a:tcPr marL="82692" marR="82692" marT="41346" marB="41346" anchor="ctr"/>
                </a:tc>
                <a:extLst>
                  <a:ext uri="{0D108BD9-81ED-4DB2-BD59-A6C34878D82A}">
                    <a16:rowId xmlns:a16="http://schemas.microsoft.com/office/drawing/2014/main" val="10002"/>
                  </a:ext>
                </a:extLst>
              </a:tr>
              <a:tr h="425829">
                <a:tc>
                  <a:txBody>
                    <a:bodyPr/>
                    <a:lstStyle/>
                    <a:p>
                      <a:pPr marL="285750" indent="-285750">
                        <a:buClr>
                          <a:schemeClr val="tx1">
                            <a:lumMod val="90000"/>
                          </a:schemeClr>
                        </a:buClr>
                        <a:buFont typeface="Wingdings" panose="05000000000000000000" pitchFamily="2" charset="2"/>
                        <a:buChar char="§"/>
                      </a:pPr>
                      <a:r>
                        <a:rPr lang="en-US" sz="1200" b="0" dirty="0">
                          <a:solidFill>
                            <a:schemeClr val="tx1">
                              <a:lumMod val="75000"/>
                            </a:schemeClr>
                          </a:solidFill>
                        </a:rPr>
                        <a:t>RAM: 8 GB</a:t>
                      </a:r>
                      <a:endParaRPr lang="en-IN" sz="1200" b="0" dirty="0">
                        <a:solidFill>
                          <a:schemeClr val="tx1">
                            <a:lumMod val="75000"/>
                          </a:schemeClr>
                        </a:solidFill>
                      </a:endParaRPr>
                    </a:p>
                  </a:txBody>
                  <a:tcPr marL="82692" marR="82692" marT="41346" marB="41346" anchor="ctr"/>
                </a:tc>
                <a:tc>
                  <a:txBody>
                    <a:bodyPr/>
                    <a:lstStyle/>
                    <a:p>
                      <a:pPr marL="285750" indent="-285750">
                        <a:buClr>
                          <a:schemeClr val="tx1">
                            <a:lumMod val="90000"/>
                          </a:schemeClr>
                        </a:buClr>
                        <a:buFont typeface="Wingdings" panose="05000000000000000000" pitchFamily="2" charset="2"/>
                        <a:buChar char="§"/>
                      </a:pPr>
                      <a:r>
                        <a:rPr lang="en-US" sz="1200" b="0" dirty="0">
                          <a:solidFill>
                            <a:schemeClr val="tx1">
                              <a:lumMod val="75000"/>
                            </a:schemeClr>
                          </a:solidFill>
                        </a:rPr>
                        <a:t>Front</a:t>
                      </a:r>
                      <a:r>
                        <a:rPr lang="en-US" sz="1200" b="0" baseline="0" dirty="0">
                          <a:solidFill>
                            <a:schemeClr val="tx1">
                              <a:lumMod val="75000"/>
                            </a:schemeClr>
                          </a:solidFill>
                        </a:rPr>
                        <a:t> End: Angular, Boot Strap</a:t>
                      </a:r>
                      <a:endParaRPr lang="en-IN" sz="1200" b="0" dirty="0">
                        <a:solidFill>
                          <a:schemeClr val="tx1">
                            <a:lumMod val="75000"/>
                          </a:schemeClr>
                        </a:solidFill>
                      </a:endParaRPr>
                    </a:p>
                  </a:txBody>
                  <a:tcPr marL="82692" marR="82692" marT="41346" marB="41346" anchor="ctr"/>
                </a:tc>
                <a:extLst>
                  <a:ext uri="{0D108BD9-81ED-4DB2-BD59-A6C34878D82A}">
                    <a16:rowId xmlns:a16="http://schemas.microsoft.com/office/drawing/2014/main" val="10003"/>
                  </a:ext>
                </a:extLst>
              </a:tr>
              <a:tr h="380350">
                <a:tc>
                  <a:txBody>
                    <a:bodyPr/>
                    <a:lstStyle/>
                    <a:p>
                      <a:pPr marL="171450" indent="-171450">
                        <a:buClr>
                          <a:schemeClr val="tx1">
                            <a:lumMod val="90000"/>
                          </a:schemeClr>
                        </a:buClr>
                        <a:buFont typeface="Wingdings" panose="05000000000000000000" pitchFamily="2" charset="2"/>
                        <a:buChar char="§"/>
                      </a:pPr>
                      <a:endParaRPr lang="en-IN" sz="1200" b="0" dirty="0">
                        <a:solidFill>
                          <a:schemeClr val="tx1">
                            <a:lumMod val="75000"/>
                          </a:schemeClr>
                        </a:solidFill>
                      </a:endParaRPr>
                    </a:p>
                  </a:txBody>
                  <a:tcPr marL="82692" marR="82692" marT="41346" marB="41346" anchor="ctr"/>
                </a:tc>
                <a:tc>
                  <a:txBody>
                    <a:bodyPr/>
                    <a:lstStyle/>
                    <a:p>
                      <a:pPr marL="285750" indent="-285750">
                        <a:buClr>
                          <a:schemeClr val="tx1">
                            <a:lumMod val="90000"/>
                          </a:schemeClr>
                        </a:buClr>
                        <a:buFont typeface="Wingdings" panose="05000000000000000000" pitchFamily="2" charset="2"/>
                        <a:buChar char="§"/>
                      </a:pPr>
                      <a:r>
                        <a:rPr lang="en-US" sz="1200" b="0" dirty="0">
                          <a:solidFill>
                            <a:schemeClr val="tx1">
                              <a:lumMod val="75000"/>
                            </a:schemeClr>
                          </a:solidFill>
                        </a:rPr>
                        <a:t>Back End:</a:t>
                      </a:r>
                      <a:r>
                        <a:rPr lang="en-US" sz="1200" b="0" baseline="0" dirty="0">
                          <a:solidFill>
                            <a:schemeClr val="tx1">
                              <a:lumMod val="75000"/>
                            </a:schemeClr>
                          </a:solidFill>
                        </a:rPr>
                        <a:t> Spring Boot, MySQL.</a:t>
                      </a:r>
                      <a:endParaRPr lang="en-IN" sz="1200" b="0" dirty="0">
                        <a:solidFill>
                          <a:schemeClr val="tx1">
                            <a:lumMod val="75000"/>
                          </a:schemeClr>
                        </a:solidFill>
                      </a:endParaRPr>
                    </a:p>
                  </a:txBody>
                  <a:tcPr marL="82692" marR="82692" marT="41346" marB="41346" anchor="ctr"/>
                </a:tc>
                <a:extLst>
                  <a:ext uri="{0D108BD9-81ED-4DB2-BD59-A6C34878D82A}">
                    <a16:rowId xmlns:a16="http://schemas.microsoft.com/office/drawing/2014/main" val="10004"/>
                  </a:ext>
                </a:extLst>
              </a:tr>
            </a:tbl>
          </a:graphicData>
        </a:graphic>
      </p:graphicFrame>
      <p:grpSp>
        <p:nvGrpSpPr>
          <p:cNvPr id="9" name="Google Shape;238;p22">
            <a:extLst>
              <a:ext uri="{FF2B5EF4-FFF2-40B4-BE49-F238E27FC236}">
                <a16:creationId xmlns:a16="http://schemas.microsoft.com/office/drawing/2014/main" id="{3D902EF4-5C5A-D662-F2E8-659470A13B71}"/>
              </a:ext>
            </a:extLst>
          </p:cNvPr>
          <p:cNvGrpSpPr/>
          <p:nvPr/>
        </p:nvGrpSpPr>
        <p:grpSpPr>
          <a:xfrm>
            <a:off x="7335137" y="544341"/>
            <a:ext cx="1404075" cy="1157300"/>
            <a:chOff x="301976" y="-1334266"/>
            <a:chExt cx="1361321" cy="1634285"/>
          </a:xfrm>
        </p:grpSpPr>
        <p:sp>
          <p:nvSpPr>
            <p:cNvPr id="10" name="Google Shape;239;p22">
              <a:extLst>
                <a:ext uri="{FF2B5EF4-FFF2-40B4-BE49-F238E27FC236}">
                  <a16:creationId xmlns:a16="http://schemas.microsoft.com/office/drawing/2014/main" id="{9C927F9B-9493-CFBF-EBA3-DFF7DFE76DC4}"/>
                </a:ext>
              </a:extLst>
            </p:cNvPr>
            <p:cNvSpPr/>
            <p:nvPr/>
          </p:nvSpPr>
          <p:spPr>
            <a:xfrm>
              <a:off x="301976" y="-1334266"/>
              <a:ext cx="1361321" cy="1634285"/>
            </a:xfrm>
            <a:custGeom>
              <a:avLst/>
              <a:gdLst/>
              <a:ahLst/>
              <a:cxnLst/>
              <a:rect l="l" t="t" r="r" b="b"/>
              <a:pathLst>
                <a:path w="28776" h="34546" extrusionOk="0">
                  <a:moveTo>
                    <a:pt x="1517" y="1"/>
                  </a:moveTo>
                  <a:cubicBezTo>
                    <a:pt x="680" y="1"/>
                    <a:pt x="1" y="672"/>
                    <a:pt x="1" y="1510"/>
                  </a:cubicBezTo>
                  <a:lnTo>
                    <a:pt x="1" y="33679"/>
                  </a:lnTo>
                  <a:cubicBezTo>
                    <a:pt x="1" y="34155"/>
                    <a:pt x="391" y="34545"/>
                    <a:pt x="867" y="34545"/>
                  </a:cubicBezTo>
                  <a:lnTo>
                    <a:pt x="27916" y="34545"/>
                  </a:lnTo>
                  <a:cubicBezTo>
                    <a:pt x="28393" y="34545"/>
                    <a:pt x="28776" y="34155"/>
                    <a:pt x="28776" y="33679"/>
                  </a:cubicBezTo>
                  <a:lnTo>
                    <a:pt x="28776" y="1510"/>
                  </a:lnTo>
                  <a:cubicBezTo>
                    <a:pt x="28776" y="672"/>
                    <a:pt x="28097" y="1"/>
                    <a:pt x="27267"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0;p22">
              <a:extLst>
                <a:ext uri="{FF2B5EF4-FFF2-40B4-BE49-F238E27FC236}">
                  <a16:creationId xmlns:a16="http://schemas.microsoft.com/office/drawing/2014/main" id="{0079EC10-A0A9-1622-4FA0-5D9053FC6EA2}"/>
                </a:ext>
              </a:extLst>
            </p:cNvPr>
            <p:cNvSpPr/>
            <p:nvPr/>
          </p:nvSpPr>
          <p:spPr>
            <a:xfrm>
              <a:off x="357657" y="-1334266"/>
              <a:ext cx="1250337" cy="1586126"/>
            </a:xfrm>
            <a:custGeom>
              <a:avLst/>
              <a:gdLst/>
              <a:ahLst/>
              <a:cxnLst/>
              <a:rect l="l" t="t" r="r" b="b"/>
              <a:pathLst>
                <a:path w="26430" h="33528" extrusionOk="0">
                  <a:moveTo>
                    <a:pt x="1" y="1"/>
                  </a:moveTo>
                  <a:lnTo>
                    <a:pt x="1" y="32828"/>
                  </a:lnTo>
                  <a:cubicBezTo>
                    <a:pt x="1" y="33218"/>
                    <a:pt x="311" y="33528"/>
                    <a:pt x="694" y="33528"/>
                  </a:cubicBezTo>
                  <a:lnTo>
                    <a:pt x="25729" y="33528"/>
                  </a:lnTo>
                  <a:cubicBezTo>
                    <a:pt x="26112" y="33528"/>
                    <a:pt x="26429" y="33218"/>
                    <a:pt x="26429" y="32828"/>
                  </a:cubicBezTo>
                  <a:lnTo>
                    <a:pt x="26429" y="1"/>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1;p22">
              <a:extLst>
                <a:ext uri="{FF2B5EF4-FFF2-40B4-BE49-F238E27FC236}">
                  <a16:creationId xmlns:a16="http://schemas.microsoft.com/office/drawing/2014/main" id="{AF70C3BF-40A3-8792-369A-CBCFE8AA246D}"/>
                </a:ext>
              </a:extLst>
            </p:cNvPr>
            <p:cNvSpPr/>
            <p:nvPr/>
          </p:nvSpPr>
          <p:spPr>
            <a:xfrm>
              <a:off x="301976" y="-1334266"/>
              <a:ext cx="1361321" cy="137712"/>
            </a:xfrm>
            <a:custGeom>
              <a:avLst/>
              <a:gdLst/>
              <a:ahLst/>
              <a:cxnLst/>
              <a:rect l="l" t="t" r="r" b="b"/>
              <a:pathLst>
                <a:path w="28776" h="2911" extrusionOk="0">
                  <a:moveTo>
                    <a:pt x="1127" y="1"/>
                  </a:moveTo>
                  <a:cubicBezTo>
                    <a:pt x="507" y="1"/>
                    <a:pt x="1" y="498"/>
                    <a:pt x="1" y="1120"/>
                  </a:cubicBezTo>
                  <a:lnTo>
                    <a:pt x="1" y="2911"/>
                  </a:lnTo>
                  <a:lnTo>
                    <a:pt x="28776" y="2911"/>
                  </a:lnTo>
                  <a:lnTo>
                    <a:pt x="28776" y="1120"/>
                  </a:lnTo>
                  <a:cubicBezTo>
                    <a:pt x="28776" y="498"/>
                    <a:pt x="28270" y="1"/>
                    <a:pt x="27650"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2;p22">
              <a:extLst>
                <a:ext uri="{FF2B5EF4-FFF2-40B4-BE49-F238E27FC236}">
                  <a16:creationId xmlns:a16="http://schemas.microsoft.com/office/drawing/2014/main" id="{A43F09C4-923B-C194-7E88-6DCB5B2E592B}"/>
                </a:ext>
              </a:extLst>
            </p:cNvPr>
            <p:cNvSpPr/>
            <p:nvPr/>
          </p:nvSpPr>
          <p:spPr>
            <a:xfrm>
              <a:off x="356995" y="-771260"/>
              <a:ext cx="1251662" cy="592385"/>
            </a:xfrm>
            <a:custGeom>
              <a:avLst/>
              <a:gdLst/>
              <a:ahLst/>
              <a:cxnLst/>
              <a:rect l="l" t="t" r="r" b="b"/>
              <a:pathLst>
                <a:path w="26458" h="12522" extrusionOk="0">
                  <a:moveTo>
                    <a:pt x="1" y="0"/>
                  </a:moveTo>
                  <a:lnTo>
                    <a:pt x="1" y="12522"/>
                  </a:lnTo>
                  <a:lnTo>
                    <a:pt x="26457" y="12522"/>
                  </a:lnTo>
                  <a:lnTo>
                    <a:pt x="26457" y="0"/>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3;p22">
              <a:extLst>
                <a:ext uri="{FF2B5EF4-FFF2-40B4-BE49-F238E27FC236}">
                  <a16:creationId xmlns:a16="http://schemas.microsoft.com/office/drawing/2014/main" id="{4EC2146C-E8D8-41D5-D4F3-BE2834692E2C}"/>
                </a:ext>
              </a:extLst>
            </p:cNvPr>
            <p:cNvSpPr/>
            <p:nvPr/>
          </p:nvSpPr>
          <p:spPr>
            <a:xfrm>
              <a:off x="419488" y="-528903"/>
              <a:ext cx="58803" cy="118221"/>
            </a:xfrm>
            <a:custGeom>
              <a:avLst/>
              <a:gdLst/>
              <a:ahLst/>
              <a:cxnLst/>
              <a:rect l="l" t="t" r="r" b="b"/>
              <a:pathLst>
                <a:path w="1243" h="2499" extrusionOk="0">
                  <a:moveTo>
                    <a:pt x="1110" y="1"/>
                  </a:moveTo>
                  <a:cubicBezTo>
                    <a:pt x="1075" y="1"/>
                    <a:pt x="1039" y="15"/>
                    <a:pt x="1012" y="47"/>
                  </a:cubicBezTo>
                  <a:lnTo>
                    <a:pt x="607" y="517"/>
                  </a:lnTo>
                  <a:lnTo>
                    <a:pt x="44" y="1167"/>
                  </a:lnTo>
                  <a:cubicBezTo>
                    <a:pt x="0" y="1210"/>
                    <a:pt x="0" y="1290"/>
                    <a:pt x="44" y="1340"/>
                  </a:cubicBezTo>
                  <a:lnTo>
                    <a:pt x="607" y="1983"/>
                  </a:lnTo>
                  <a:lnTo>
                    <a:pt x="1012" y="2451"/>
                  </a:lnTo>
                  <a:cubicBezTo>
                    <a:pt x="1039" y="2484"/>
                    <a:pt x="1075" y="2498"/>
                    <a:pt x="1110" y="2498"/>
                  </a:cubicBezTo>
                  <a:cubicBezTo>
                    <a:pt x="1177" y="2498"/>
                    <a:pt x="1243" y="2445"/>
                    <a:pt x="1243" y="2364"/>
                  </a:cubicBezTo>
                  <a:lnTo>
                    <a:pt x="1243" y="1253"/>
                  </a:lnTo>
                  <a:lnTo>
                    <a:pt x="1243" y="134"/>
                  </a:lnTo>
                  <a:cubicBezTo>
                    <a:pt x="1243" y="53"/>
                    <a:pt x="1177" y="1"/>
                    <a:pt x="1110"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4;p22">
              <a:extLst>
                <a:ext uri="{FF2B5EF4-FFF2-40B4-BE49-F238E27FC236}">
                  <a16:creationId xmlns:a16="http://schemas.microsoft.com/office/drawing/2014/main" id="{76C0BAF3-233F-16C7-4790-F8415B6810B8}"/>
                </a:ext>
              </a:extLst>
            </p:cNvPr>
            <p:cNvSpPr/>
            <p:nvPr/>
          </p:nvSpPr>
          <p:spPr>
            <a:xfrm>
              <a:off x="1486982" y="-528903"/>
              <a:ext cx="59182" cy="118221"/>
            </a:xfrm>
            <a:custGeom>
              <a:avLst/>
              <a:gdLst/>
              <a:ahLst/>
              <a:cxnLst/>
              <a:rect l="l" t="t" r="r" b="b"/>
              <a:pathLst>
                <a:path w="1251" h="2499" extrusionOk="0">
                  <a:moveTo>
                    <a:pt x="134" y="1"/>
                  </a:moveTo>
                  <a:cubicBezTo>
                    <a:pt x="67" y="1"/>
                    <a:pt x="1" y="53"/>
                    <a:pt x="1" y="134"/>
                  </a:cubicBezTo>
                  <a:lnTo>
                    <a:pt x="1" y="1253"/>
                  </a:lnTo>
                  <a:lnTo>
                    <a:pt x="1" y="2364"/>
                  </a:lnTo>
                  <a:cubicBezTo>
                    <a:pt x="1" y="2445"/>
                    <a:pt x="67" y="2498"/>
                    <a:pt x="134" y="2498"/>
                  </a:cubicBezTo>
                  <a:cubicBezTo>
                    <a:pt x="169" y="2498"/>
                    <a:pt x="205" y="2484"/>
                    <a:pt x="231" y="2451"/>
                  </a:cubicBezTo>
                  <a:lnTo>
                    <a:pt x="644" y="1983"/>
                  </a:lnTo>
                  <a:lnTo>
                    <a:pt x="1207" y="1340"/>
                  </a:lnTo>
                  <a:cubicBezTo>
                    <a:pt x="1250" y="1290"/>
                    <a:pt x="1250" y="1210"/>
                    <a:pt x="1207" y="1167"/>
                  </a:cubicBezTo>
                  <a:lnTo>
                    <a:pt x="644" y="517"/>
                  </a:lnTo>
                  <a:lnTo>
                    <a:pt x="231" y="47"/>
                  </a:lnTo>
                  <a:cubicBezTo>
                    <a:pt x="205" y="15"/>
                    <a:pt x="169" y="1"/>
                    <a:pt x="134"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22">
              <a:extLst>
                <a:ext uri="{FF2B5EF4-FFF2-40B4-BE49-F238E27FC236}">
                  <a16:creationId xmlns:a16="http://schemas.microsoft.com/office/drawing/2014/main" id="{8EF575B2-4128-1842-AB2B-224F748DB202}"/>
                </a:ext>
              </a:extLst>
            </p:cNvPr>
            <p:cNvSpPr/>
            <p:nvPr/>
          </p:nvSpPr>
          <p:spPr>
            <a:xfrm>
              <a:off x="535959" y="-684214"/>
              <a:ext cx="255934" cy="308161"/>
            </a:xfrm>
            <a:custGeom>
              <a:avLst/>
              <a:gdLst/>
              <a:ahLst/>
              <a:cxnLst/>
              <a:rect l="l" t="t" r="r" b="b"/>
              <a:pathLst>
                <a:path w="5410" h="6514" extrusionOk="0">
                  <a:moveTo>
                    <a:pt x="571" y="1"/>
                  </a:moveTo>
                  <a:cubicBezTo>
                    <a:pt x="261" y="1"/>
                    <a:pt x="1" y="261"/>
                    <a:pt x="1" y="571"/>
                  </a:cubicBezTo>
                  <a:lnTo>
                    <a:pt x="1" y="5943"/>
                  </a:lnTo>
                  <a:cubicBezTo>
                    <a:pt x="1" y="6262"/>
                    <a:pt x="261" y="6514"/>
                    <a:pt x="571" y="6514"/>
                  </a:cubicBezTo>
                  <a:lnTo>
                    <a:pt x="4839" y="6514"/>
                  </a:lnTo>
                  <a:cubicBezTo>
                    <a:pt x="5150" y="6514"/>
                    <a:pt x="5410" y="6262"/>
                    <a:pt x="5410" y="5943"/>
                  </a:cubicBezTo>
                  <a:lnTo>
                    <a:pt x="5410" y="571"/>
                  </a:lnTo>
                  <a:cubicBezTo>
                    <a:pt x="5410" y="261"/>
                    <a:pt x="5150" y="1"/>
                    <a:pt x="4839"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6;p22">
              <a:extLst>
                <a:ext uri="{FF2B5EF4-FFF2-40B4-BE49-F238E27FC236}">
                  <a16:creationId xmlns:a16="http://schemas.microsoft.com/office/drawing/2014/main" id="{5AA7212D-EE94-4FD1-201C-4B3656381EF6}"/>
                </a:ext>
              </a:extLst>
            </p:cNvPr>
            <p:cNvSpPr/>
            <p:nvPr/>
          </p:nvSpPr>
          <p:spPr>
            <a:xfrm>
              <a:off x="535959" y="-656303"/>
              <a:ext cx="255934" cy="280250"/>
            </a:xfrm>
            <a:custGeom>
              <a:avLst/>
              <a:gdLst/>
              <a:ahLst/>
              <a:cxnLst/>
              <a:rect l="l" t="t" r="r" b="b"/>
              <a:pathLst>
                <a:path w="5410" h="5924" extrusionOk="0">
                  <a:moveTo>
                    <a:pt x="4547" y="1"/>
                  </a:moveTo>
                  <a:cubicBezTo>
                    <a:pt x="3986" y="1"/>
                    <a:pt x="3722" y="808"/>
                    <a:pt x="3727" y="1281"/>
                  </a:cubicBezTo>
                  <a:cubicBezTo>
                    <a:pt x="3727" y="1447"/>
                    <a:pt x="3727" y="2469"/>
                    <a:pt x="3105" y="2469"/>
                  </a:cubicBezTo>
                  <a:cubicBezTo>
                    <a:pt x="2859" y="2469"/>
                    <a:pt x="2516" y="2309"/>
                    <a:pt x="2037" y="1874"/>
                  </a:cubicBezTo>
                  <a:cubicBezTo>
                    <a:pt x="1813" y="1668"/>
                    <a:pt x="1613" y="1579"/>
                    <a:pt x="1434" y="1579"/>
                  </a:cubicBezTo>
                  <a:cubicBezTo>
                    <a:pt x="279" y="1579"/>
                    <a:pt x="7" y="5285"/>
                    <a:pt x="1" y="5360"/>
                  </a:cubicBezTo>
                  <a:cubicBezTo>
                    <a:pt x="8" y="5672"/>
                    <a:pt x="261" y="5924"/>
                    <a:pt x="571" y="5924"/>
                  </a:cubicBezTo>
                  <a:lnTo>
                    <a:pt x="3077" y="5924"/>
                  </a:lnTo>
                  <a:lnTo>
                    <a:pt x="4954" y="5917"/>
                  </a:lnTo>
                  <a:cubicBezTo>
                    <a:pt x="5186" y="5866"/>
                    <a:pt x="5366" y="5672"/>
                    <a:pt x="5403" y="5440"/>
                  </a:cubicBezTo>
                  <a:lnTo>
                    <a:pt x="5410" y="508"/>
                  </a:lnTo>
                  <a:cubicBezTo>
                    <a:pt x="5069" y="142"/>
                    <a:pt x="4782" y="1"/>
                    <a:pt x="454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7;p22">
              <a:extLst>
                <a:ext uri="{FF2B5EF4-FFF2-40B4-BE49-F238E27FC236}">
                  <a16:creationId xmlns:a16="http://schemas.microsoft.com/office/drawing/2014/main" id="{8F8B7D76-2A40-0677-44F8-46CB5E1A6C8E}"/>
                </a:ext>
              </a:extLst>
            </p:cNvPr>
            <p:cNvSpPr/>
            <p:nvPr/>
          </p:nvSpPr>
          <p:spPr>
            <a:xfrm>
              <a:off x="854717" y="-684214"/>
              <a:ext cx="255839" cy="308161"/>
            </a:xfrm>
            <a:custGeom>
              <a:avLst/>
              <a:gdLst/>
              <a:ahLst/>
              <a:cxnLst/>
              <a:rect l="l" t="t" r="r" b="b"/>
              <a:pathLst>
                <a:path w="5408" h="6514" extrusionOk="0">
                  <a:moveTo>
                    <a:pt x="571" y="1"/>
                  </a:moveTo>
                  <a:cubicBezTo>
                    <a:pt x="261" y="1"/>
                    <a:pt x="1" y="261"/>
                    <a:pt x="1" y="571"/>
                  </a:cubicBezTo>
                  <a:lnTo>
                    <a:pt x="1" y="5943"/>
                  </a:lnTo>
                  <a:cubicBezTo>
                    <a:pt x="1" y="6262"/>
                    <a:pt x="261" y="6514"/>
                    <a:pt x="571" y="6514"/>
                  </a:cubicBezTo>
                  <a:lnTo>
                    <a:pt x="4838" y="6514"/>
                  </a:lnTo>
                  <a:cubicBezTo>
                    <a:pt x="5148" y="6514"/>
                    <a:pt x="5408" y="6262"/>
                    <a:pt x="5408" y="5943"/>
                  </a:cubicBezTo>
                  <a:lnTo>
                    <a:pt x="5408" y="571"/>
                  </a:lnTo>
                  <a:cubicBezTo>
                    <a:pt x="5408" y="261"/>
                    <a:pt x="5148" y="1"/>
                    <a:pt x="4838"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8;p22">
              <a:extLst>
                <a:ext uri="{FF2B5EF4-FFF2-40B4-BE49-F238E27FC236}">
                  <a16:creationId xmlns:a16="http://schemas.microsoft.com/office/drawing/2014/main" id="{2A66FB79-C9C7-D988-90A7-3F2123CE9F2E}"/>
                </a:ext>
              </a:extLst>
            </p:cNvPr>
            <p:cNvSpPr/>
            <p:nvPr/>
          </p:nvSpPr>
          <p:spPr>
            <a:xfrm>
              <a:off x="854717" y="-675320"/>
              <a:ext cx="248743" cy="299267"/>
            </a:xfrm>
            <a:custGeom>
              <a:avLst/>
              <a:gdLst/>
              <a:ahLst/>
              <a:cxnLst/>
              <a:rect l="l" t="t" r="r" b="b"/>
              <a:pathLst>
                <a:path w="5258" h="6326" extrusionOk="0">
                  <a:moveTo>
                    <a:pt x="159" y="0"/>
                  </a:moveTo>
                  <a:cubicBezTo>
                    <a:pt x="65" y="102"/>
                    <a:pt x="1" y="239"/>
                    <a:pt x="1" y="383"/>
                  </a:cubicBezTo>
                  <a:lnTo>
                    <a:pt x="1" y="5755"/>
                  </a:lnTo>
                  <a:cubicBezTo>
                    <a:pt x="1" y="6074"/>
                    <a:pt x="261" y="6326"/>
                    <a:pt x="571" y="6326"/>
                  </a:cubicBezTo>
                  <a:lnTo>
                    <a:pt x="4838" y="6326"/>
                  </a:lnTo>
                  <a:cubicBezTo>
                    <a:pt x="5004" y="6326"/>
                    <a:pt x="5148" y="6255"/>
                    <a:pt x="5257" y="6145"/>
                  </a:cubicBezTo>
                  <a:lnTo>
                    <a:pt x="159"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9;p22">
              <a:extLst>
                <a:ext uri="{FF2B5EF4-FFF2-40B4-BE49-F238E27FC236}">
                  <a16:creationId xmlns:a16="http://schemas.microsoft.com/office/drawing/2014/main" id="{205EB35D-3E98-7E8F-E39A-4F7A0A49A53C}"/>
                </a:ext>
              </a:extLst>
            </p:cNvPr>
            <p:cNvSpPr/>
            <p:nvPr/>
          </p:nvSpPr>
          <p:spPr>
            <a:xfrm>
              <a:off x="894644" y="-636386"/>
              <a:ext cx="184547" cy="222440"/>
            </a:xfrm>
            <a:custGeom>
              <a:avLst/>
              <a:gdLst/>
              <a:ahLst/>
              <a:cxnLst/>
              <a:rect l="l" t="t" r="r" b="b"/>
              <a:pathLst>
                <a:path w="3901" h="4702" extrusionOk="0">
                  <a:moveTo>
                    <a:pt x="1" y="0"/>
                  </a:moveTo>
                  <a:lnTo>
                    <a:pt x="3893" y="4702"/>
                  </a:lnTo>
                  <a:lnTo>
                    <a:pt x="3900" y="0"/>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0;p22">
              <a:extLst>
                <a:ext uri="{FF2B5EF4-FFF2-40B4-BE49-F238E27FC236}">
                  <a16:creationId xmlns:a16="http://schemas.microsoft.com/office/drawing/2014/main" id="{62BF1392-0503-3FD5-1DAA-7F6C232FD303}"/>
                </a:ext>
              </a:extLst>
            </p:cNvPr>
            <p:cNvSpPr/>
            <p:nvPr/>
          </p:nvSpPr>
          <p:spPr>
            <a:xfrm>
              <a:off x="1173759" y="-684214"/>
              <a:ext cx="255555" cy="308161"/>
            </a:xfrm>
            <a:custGeom>
              <a:avLst/>
              <a:gdLst/>
              <a:ahLst/>
              <a:cxnLst/>
              <a:rect l="l" t="t" r="r" b="b"/>
              <a:pathLst>
                <a:path w="5402" h="6514" extrusionOk="0">
                  <a:moveTo>
                    <a:pt x="563" y="1"/>
                  </a:moveTo>
                  <a:cubicBezTo>
                    <a:pt x="253" y="1"/>
                    <a:pt x="0" y="261"/>
                    <a:pt x="0" y="571"/>
                  </a:cubicBezTo>
                  <a:lnTo>
                    <a:pt x="0" y="5943"/>
                  </a:lnTo>
                  <a:cubicBezTo>
                    <a:pt x="0" y="6262"/>
                    <a:pt x="253" y="6514"/>
                    <a:pt x="563" y="6514"/>
                  </a:cubicBezTo>
                  <a:lnTo>
                    <a:pt x="4832" y="6514"/>
                  </a:lnTo>
                  <a:cubicBezTo>
                    <a:pt x="5149" y="6514"/>
                    <a:pt x="5402" y="6262"/>
                    <a:pt x="5402" y="5943"/>
                  </a:cubicBezTo>
                  <a:lnTo>
                    <a:pt x="5402" y="571"/>
                  </a:lnTo>
                  <a:cubicBezTo>
                    <a:pt x="5402" y="261"/>
                    <a:pt x="5149" y="1"/>
                    <a:pt x="4832"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1;p22">
              <a:extLst>
                <a:ext uri="{FF2B5EF4-FFF2-40B4-BE49-F238E27FC236}">
                  <a16:creationId xmlns:a16="http://schemas.microsoft.com/office/drawing/2014/main" id="{BC68E107-C4E5-69D4-B846-FE5BECA00B24}"/>
                </a:ext>
              </a:extLst>
            </p:cNvPr>
            <p:cNvSpPr/>
            <p:nvPr/>
          </p:nvSpPr>
          <p:spPr>
            <a:xfrm>
              <a:off x="1209665" y="-557430"/>
              <a:ext cx="141449" cy="142443"/>
            </a:xfrm>
            <a:custGeom>
              <a:avLst/>
              <a:gdLst/>
              <a:ahLst/>
              <a:cxnLst/>
              <a:rect l="l" t="t" r="r" b="b"/>
              <a:pathLst>
                <a:path w="2990" h="3011" extrusionOk="0">
                  <a:moveTo>
                    <a:pt x="1494" y="0"/>
                  </a:moveTo>
                  <a:cubicBezTo>
                    <a:pt x="664" y="0"/>
                    <a:pt x="0" y="680"/>
                    <a:pt x="0" y="1510"/>
                  </a:cubicBezTo>
                  <a:cubicBezTo>
                    <a:pt x="0" y="2340"/>
                    <a:pt x="664" y="3010"/>
                    <a:pt x="1494" y="3010"/>
                  </a:cubicBezTo>
                  <a:cubicBezTo>
                    <a:pt x="2317" y="3010"/>
                    <a:pt x="2990" y="2340"/>
                    <a:pt x="2990" y="1510"/>
                  </a:cubicBezTo>
                  <a:cubicBezTo>
                    <a:pt x="2990" y="680"/>
                    <a:pt x="2317" y="0"/>
                    <a:pt x="1494"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2;p22">
              <a:extLst>
                <a:ext uri="{FF2B5EF4-FFF2-40B4-BE49-F238E27FC236}">
                  <a16:creationId xmlns:a16="http://schemas.microsoft.com/office/drawing/2014/main" id="{B99E921E-5AE3-7FAA-48C3-16A8E9D36E37}"/>
                </a:ext>
              </a:extLst>
            </p:cNvPr>
            <p:cNvSpPr/>
            <p:nvPr/>
          </p:nvSpPr>
          <p:spPr>
            <a:xfrm>
              <a:off x="1277599" y="-615476"/>
              <a:ext cx="126074" cy="127115"/>
            </a:xfrm>
            <a:custGeom>
              <a:avLst/>
              <a:gdLst/>
              <a:ahLst/>
              <a:cxnLst/>
              <a:rect l="l" t="t" r="r" b="b"/>
              <a:pathLst>
                <a:path w="2665" h="2687" extrusionOk="0">
                  <a:moveTo>
                    <a:pt x="1337" y="0"/>
                  </a:moveTo>
                  <a:cubicBezTo>
                    <a:pt x="594" y="0"/>
                    <a:pt x="1" y="607"/>
                    <a:pt x="1" y="1343"/>
                  </a:cubicBezTo>
                  <a:cubicBezTo>
                    <a:pt x="1" y="2087"/>
                    <a:pt x="594" y="2686"/>
                    <a:pt x="1337" y="2686"/>
                  </a:cubicBezTo>
                  <a:cubicBezTo>
                    <a:pt x="2074" y="2686"/>
                    <a:pt x="2664" y="2087"/>
                    <a:pt x="2664" y="1343"/>
                  </a:cubicBezTo>
                  <a:cubicBezTo>
                    <a:pt x="2664" y="607"/>
                    <a:pt x="2074" y="0"/>
                    <a:pt x="1337" y="0"/>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3;p22">
              <a:extLst>
                <a:ext uri="{FF2B5EF4-FFF2-40B4-BE49-F238E27FC236}">
                  <a16:creationId xmlns:a16="http://schemas.microsoft.com/office/drawing/2014/main" id="{54A7CF24-937A-C0A5-6166-1808ABEB077C}"/>
                </a:ext>
              </a:extLst>
            </p:cNvPr>
            <p:cNvSpPr/>
            <p:nvPr/>
          </p:nvSpPr>
          <p:spPr>
            <a:xfrm>
              <a:off x="1199068" y="-644901"/>
              <a:ext cx="126406" cy="127115"/>
            </a:xfrm>
            <a:custGeom>
              <a:avLst/>
              <a:gdLst/>
              <a:ahLst/>
              <a:cxnLst/>
              <a:rect l="l" t="t" r="r" b="b"/>
              <a:pathLst>
                <a:path w="2672" h="2687" extrusionOk="0">
                  <a:moveTo>
                    <a:pt x="1335" y="0"/>
                  </a:moveTo>
                  <a:cubicBezTo>
                    <a:pt x="598" y="0"/>
                    <a:pt x="1" y="600"/>
                    <a:pt x="1" y="1343"/>
                  </a:cubicBezTo>
                  <a:cubicBezTo>
                    <a:pt x="1" y="2080"/>
                    <a:pt x="598" y="2686"/>
                    <a:pt x="1335" y="2686"/>
                  </a:cubicBezTo>
                  <a:cubicBezTo>
                    <a:pt x="2072" y="2686"/>
                    <a:pt x="2671" y="2080"/>
                    <a:pt x="2671" y="1343"/>
                  </a:cubicBezTo>
                  <a:cubicBezTo>
                    <a:pt x="2671" y="600"/>
                    <a:pt x="2072" y="0"/>
                    <a:pt x="1335"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4;p22">
              <a:extLst>
                <a:ext uri="{FF2B5EF4-FFF2-40B4-BE49-F238E27FC236}">
                  <a16:creationId xmlns:a16="http://schemas.microsoft.com/office/drawing/2014/main" id="{D055D040-0960-0F76-9599-F8B82DBF563E}"/>
                </a:ext>
              </a:extLst>
            </p:cNvPr>
            <p:cNvSpPr/>
            <p:nvPr/>
          </p:nvSpPr>
          <p:spPr>
            <a:xfrm>
              <a:off x="423887" y="-1114949"/>
              <a:ext cx="1117498" cy="127115"/>
            </a:xfrm>
            <a:custGeom>
              <a:avLst/>
              <a:gdLst/>
              <a:ahLst/>
              <a:cxnLst/>
              <a:rect l="l" t="t" r="r" b="b"/>
              <a:pathLst>
                <a:path w="23622" h="2687" extrusionOk="0">
                  <a:moveTo>
                    <a:pt x="1344" y="1"/>
                  </a:moveTo>
                  <a:cubicBezTo>
                    <a:pt x="600" y="1"/>
                    <a:pt x="1" y="607"/>
                    <a:pt x="1" y="1344"/>
                  </a:cubicBezTo>
                  <a:cubicBezTo>
                    <a:pt x="1" y="2087"/>
                    <a:pt x="600" y="2687"/>
                    <a:pt x="1344" y="2687"/>
                  </a:cubicBezTo>
                  <a:lnTo>
                    <a:pt x="22286" y="2687"/>
                  </a:lnTo>
                  <a:cubicBezTo>
                    <a:pt x="23022" y="2687"/>
                    <a:pt x="23622" y="2087"/>
                    <a:pt x="23622" y="1344"/>
                  </a:cubicBezTo>
                  <a:cubicBezTo>
                    <a:pt x="23622" y="607"/>
                    <a:pt x="23022" y="1"/>
                    <a:pt x="22286"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5;p22">
              <a:extLst>
                <a:ext uri="{FF2B5EF4-FFF2-40B4-BE49-F238E27FC236}">
                  <a16:creationId xmlns:a16="http://schemas.microsoft.com/office/drawing/2014/main" id="{B7C483F6-D23E-33B4-45E6-0915EAB62627}"/>
                </a:ext>
              </a:extLst>
            </p:cNvPr>
            <p:cNvSpPr/>
            <p:nvPr/>
          </p:nvSpPr>
          <p:spPr>
            <a:xfrm>
              <a:off x="740611" y="-1071237"/>
              <a:ext cx="729718" cy="40069"/>
            </a:xfrm>
            <a:custGeom>
              <a:avLst/>
              <a:gdLst/>
              <a:ahLst/>
              <a:cxnLst/>
              <a:rect l="l" t="t" r="r" b="b"/>
              <a:pathLst>
                <a:path w="15425" h="847" extrusionOk="0">
                  <a:moveTo>
                    <a:pt x="427" y="0"/>
                  </a:moveTo>
                  <a:cubicBezTo>
                    <a:pt x="188" y="0"/>
                    <a:pt x="0" y="189"/>
                    <a:pt x="0" y="420"/>
                  </a:cubicBezTo>
                  <a:cubicBezTo>
                    <a:pt x="0" y="657"/>
                    <a:pt x="188" y="846"/>
                    <a:pt x="427" y="846"/>
                  </a:cubicBezTo>
                  <a:lnTo>
                    <a:pt x="14998" y="846"/>
                  </a:lnTo>
                  <a:cubicBezTo>
                    <a:pt x="15237" y="846"/>
                    <a:pt x="15424" y="657"/>
                    <a:pt x="15424" y="420"/>
                  </a:cubicBezTo>
                  <a:cubicBezTo>
                    <a:pt x="15424" y="189"/>
                    <a:pt x="15237" y="0"/>
                    <a:pt x="149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6;p22">
              <a:extLst>
                <a:ext uri="{FF2B5EF4-FFF2-40B4-BE49-F238E27FC236}">
                  <a16:creationId xmlns:a16="http://schemas.microsoft.com/office/drawing/2014/main" id="{871B9B41-3731-9962-F1CE-B56A0E2FCEC6}"/>
                </a:ext>
              </a:extLst>
            </p:cNvPr>
            <p:cNvSpPr/>
            <p:nvPr/>
          </p:nvSpPr>
          <p:spPr>
            <a:xfrm>
              <a:off x="494991" y="-1071237"/>
              <a:ext cx="202287" cy="40069"/>
            </a:xfrm>
            <a:custGeom>
              <a:avLst/>
              <a:gdLst/>
              <a:ahLst/>
              <a:cxnLst/>
              <a:rect l="l" t="t" r="r" b="b"/>
              <a:pathLst>
                <a:path w="4276" h="847" extrusionOk="0">
                  <a:moveTo>
                    <a:pt x="427" y="0"/>
                  </a:moveTo>
                  <a:cubicBezTo>
                    <a:pt x="188" y="0"/>
                    <a:pt x="0" y="189"/>
                    <a:pt x="0" y="420"/>
                  </a:cubicBezTo>
                  <a:cubicBezTo>
                    <a:pt x="0" y="657"/>
                    <a:pt x="188" y="846"/>
                    <a:pt x="427" y="846"/>
                  </a:cubicBezTo>
                  <a:lnTo>
                    <a:pt x="3849" y="846"/>
                  </a:lnTo>
                  <a:cubicBezTo>
                    <a:pt x="4087" y="846"/>
                    <a:pt x="4276" y="657"/>
                    <a:pt x="4276" y="420"/>
                  </a:cubicBezTo>
                  <a:cubicBezTo>
                    <a:pt x="4276" y="189"/>
                    <a:pt x="4087" y="0"/>
                    <a:pt x="3849"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7;p22">
              <a:extLst>
                <a:ext uri="{FF2B5EF4-FFF2-40B4-BE49-F238E27FC236}">
                  <a16:creationId xmlns:a16="http://schemas.microsoft.com/office/drawing/2014/main" id="{7E75CE64-2D70-6193-D9C7-3749E0CC8F4E}"/>
                </a:ext>
              </a:extLst>
            </p:cNvPr>
            <p:cNvSpPr/>
            <p:nvPr/>
          </p:nvSpPr>
          <p:spPr>
            <a:xfrm>
              <a:off x="535959" y="-315594"/>
              <a:ext cx="254893" cy="27344"/>
            </a:xfrm>
            <a:custGeom>
              <a:avLst/>
              <a:gdLst/>
              <a:ahLst/>
              <a:cxnLst/>
              <a:rect l="l" t="t" r="r" b="b"/>
              <a:pathLst>
                <a:path w="5388" h="578" extrusionOk="0">
                  <a:moveTo>
                    <a:pt x="290" y="1"/>
                  </a:moveTo>
                  <a:cubicBezTo>
                    <a:pt x="131" y="1"/>
                    <a:pt x="1" y="131"/>
                    <a:pt x="1" y="290"/>
                  </a:cubicBezTo>
                  <a:cubicBezTo>
                    <a:pt x="1" y="448"/>
                    <a:pt x="131" y="578"/>
                    <a:pt x="290" y="578"/>
                  </a:cubicBezTo>
                  <a:lnTo>
                    <a:pt x="5099" y="578"/>
                  </a:lnTo>
                  <a:cubicBezTo>
                    <a:pt x="5257" y="578"/>
                    <a:pt x="5387" y="448"/>
                    <a:pt x="5387" y="290"/>
                  </a:cubicBezTo>
                  <a:cubicBezTo>
                    <a:pt x="5387" y="131"/>
                    <a:pt x="5257" y="1"/>
                    <a:pt x="5099"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8;p22">
              <a:extLst>
                <a:ext uri="{FF2B5EF4-FFF2-40B4-BE49-F238E27FC236}">
                  <a16:creationId xmlns:a16="http://schemas.microsoft.com/office/drawing/2014/main" id="{BA53B5D1-0E5D-3F64-BA58-88EB7CF65FCF}"/>
                </a:ext>
              </a:extLst>
            </p:cNvPr>
            <p:cNvSpPr/>
            <p:nvPr/>
          </p:nvSpPr>
          <p:spPr>
            <a:xfrm>
              <a:off x="850980" y="-315594"/>
              <a:ext cx="254846" cy="27344"/>
            </a:xfrm>
            <a:custGeom>
              <a:avLst/>
              <a:gdLst/>
              <a:ahLst/>
              <a:cxnLst/>
              <a:rect l="l" t="t" r="r" b="b"/>
              <a:pathLst>
                <a:path w="5387" h="578" extrusionOk="0">
                  <a:moveTo>
                    <a:pt x="288" y="1"/>
                  </a:moveTo>
                  <a:cubicBezTo>
                    <a:pt x="130" y="1"/>
                    <a:pt x="0" y="131"/>
                    <a:pt x="0" y="290"/>
                  </a:cubicBezTo>
                  <a:cubicBezTo>
                    <a:pt x="0" y="448"/>
                    <a:pt x="130" y="578"/>
                    <a:pt x="288" y="578"/>
                  </a:cubicBezTo>
                  <a:lnTo>
                    <a:pt x="5106" y="578"/>
                  </a:lnTo>
                  <a:cubicBezTo>
                    <a:pt x="5263" y="578"/>
                    <a:pt x="5386" y="448"/>
                    <a:pt x="5386" y="290"/>
                  </a:cubicBezTo>
                  <a:cubicBezTo>
                    <a:pt x="5386" y="131"/>
                    <a:pt x="5263" y="1"/>
                    <a:pt x="5106"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9;p22">
              <a:extLst>
                <a:ext uri="{FF2B5EF4-FFF2-40B4-BE49-F238E27FC236}">
                  <a16:creationId xmlns:a16="http://schemas.microsoft.com/office/drawing/2014/main" id="{5628CD21-8C4C-83F1-9B56-4231B3ECCDEE}"/>
                </a:ext>
              </a:extLst>
            </p:cNvPr>
            <p:cNvSpPr/>
            <p:nvPr/>
          </p:nvSpPr>
          <p:spPr>
            <a:xfrm>
              <a:off x="1174468" y="-315594"/>
              <a:ext cx="254846" cy="27344"/>
            </a:xfrm>
            <a:custGeom>
              <a:avLst/>
              <a:gdLst/>
              <a:ahLst/>
              <a:cxnLst/>
              <a:rect l="l" t="t" r="r" b="b"/>
              <a:pathLst>
                <a:path w="5387" h="578" extrusionOk="0">
                  <a:moveTo>
                    <a:pt x="288" y="1"/>
                  </a:moveTo>
                  <a:cubicBezTo>
                    <a:pt x="131" y="1"/>
                    <a:pt x="1" y="131"/>
                    <a:pt x="1" y="290"/>
                  </a:cubicBezTo>
                  <a:cubicBezTo>
                    <a:pt x="1" y="448"/>
                    <a:pt x="131" y="578"/>
                    <a:pt x="288" y="578"/>
                  </a:cubicBezTo>
                  <a:lnTo>
                    <a:pt x="5097" y="578"/>
                  </a:lnTo>
                  <a:cubicBezTo>
                    <a:pt x="5257" y="578"/>
                    <a:pt x="5387" y="448"/>
                    <a:pt x="5387" y="290"/>
                  </a:cubicBezTo>
                  <a:cubicBezTo>
                    <a:pt x="5387" y="131"/>
                    <a:pt x="5257" y="1"/>
                    <a:pt x="50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0;p22">
              <a:extLst>
                <a:ext uri="{FF2B5EF4-FFF2-40B4-BE49-F238E27FC236}">
                  <a16:creationId xmlns:a16="http://schemas.microsoft.com/office/drawing/2014/main" id="{2160315A-7DC2-0D97-6B39-9420344768FF}"/>
                </a:ext>
              </a:extLst>
            </p:cNvPr>
            <p:cNvSpPr/>
            <p:nvPr/>
          </p:nvSpPr>
          <p:spPr>
            <a:xfrm>
              <a:off x="535959" y="-260575"/>
              <a:ext cx="254893" cy="27344"/>
            </a:xfrm>
            <a:custGeom>
              <a:avLst/>
              <a:gdLst/>
              <a:ahLst/>
              <a:cxnLst/>
              <a:rect l="l" t="t" r="r" b="b"/>
              <a:pathLst>
                <a:path w="5388" h="578" extrusionOk="0">
                  <a:moveTo>
                    <a:pt x="290" y="0"/>
                  </a:moveTo>
                  <a:cubicBezTo>
                    <a:pt x="131" y="0"/>
                    <a:pt x="1" y="130"/>
                    <a:pt x="1" y="288"/>
                  </a:cubicBezTo>
                  <a:cubicBezTo>
                    <a:pt x="1" y="448"/>
                    <a:pt x="131" y="578"/>
                    <a:pt x="290" y="578"/>
                  </a:cubicBezTo>
                  <a:lnTo>
                    <a:pt x="5099" y="578"/>
                  </a:lnTo>
                  <a:cubicBezTo>
                    <a:pt x="5257" y="578"/>
                    <a:pt x="5387" y="448"/>
                    <a:pt x="5387" y="288"/>
                  </a:cubicBezTo>
                  <a:cubicBezTo>
                    <a:pt x="5387" y="130"/>
                    <a:pt x="5257" y="0"/>
                    <a:pt x="5099"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1;p22">
              <a:extLst>
                <a:ext uri="{FF2B5EF4-FFF2-40B4-BE49-F238E27FC236}">
                  <a16:creationId xmlns:a16="http://schemas.microsoft.com/office/drawing/2014/main" id="{D43EDE51-C5C0-28DE-D605-7A2650F770FC}"/>
                </a:ext>
              </a:extLst>
            </p:cNvPr>
            <p:cNvSpPr/>
            <p:nvPr/>
          </p:nvSpPr>
          <p:spPr>
            <a:xfrm>
              <a:off x="850980" y="-260575"/>
              <a:ext cx="254846" cy="27344"/>
            </a:xfrm>
            <a:custGeom>
              <a:avLst/>
              <a:gdLst/>
              <a:ahLst/>
              <a:cxnLst/>
              <a:rect l="l" t="t" r="r" b="b"/>
              <a:pathLst>
                <a:path w="5387" h="578" extrusionOk="0">
                  <a:moveTo>
                    <a:pt x="288" y="0"/>
                  </a:moveTo>
                  <a:cubicBezTo>
                    <a:pt x="130" y="0"/>
                    <a:pt x="0" y="130"/>
                    <a:pt x="0" y="288"/>
                  </a:cubicBezTo>
                  <a:cubicBezTo>
                    <a:pt x="0" y="448"/>
                    <a:pt x="130" y="578"/>
                    <a:pt x="288" y="578"/>
                  </a:cubicBezTo>
                  <a:lnTo>
                    <a:pt x="5106" y="578"/>
                  </a:lnTo>
                  <a:cubicBezTo>
                    <a:pt x="5263" y="578"/>
                    <a:pt x="5386" y="448"/>
                    <a:pt x="5386" y="288"/>
                  </a:cubicBezTo>
                  <a:cubicBezTo>
                    <a:pt x="5386" y="130"/>
                    <a:pt x="5263" y="0"/>
                    <a:pt x="510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2;p22">
              <a:extLst>
                <a:ext uri="{FF2B5EF4-FFF2-40B4-BE49-F238E27FC236}">
                  <a16:creationId xmlns:a16="http://schemas.microsoft.com/office/drawing/2014/main" id="{62326A05-29D9-5784-558A-7B86412AACF3}"/>
                </a:ext>
              </a:extLst>
            </p:cNvPr>
            <p:cNvSpPr/>
            <p:nvPr/>
          </p:nvSpPr>
          <p:spPr>
            <a:xfrm>
              <a:off x="1174468" y="-260575"/>
              <a:ext cx="254846" cy="27344"/>
            </a:xfrm>
            <a:custGeom>
              <a:avLst/>
              <a:gdLst/>
              <a:ahLst/>
              <a:cxnLst/>
              <a:rect l="l" t="t" r="r" b="b"/>
              <a:pathLst>
                <a:path w="5387" h="578" extrusionOk="0">
                  <a:moveTo>
                    <a:pt x="288" y="0"/>
                  </a:moveTo>
                  <a:cubicBezTo>
                    <a:pt x="131" y="0"/>
                    <a:pt x="1" y="130"/>
                    <a:pt x="1" y="288"/>
                  </a:cubicBezTo>
                  <a:cubicBezTo>
                    <a:pt x="1" y="448"/>
                    <a:pt x="131" y="578"/>
                    <a:pt x="288" y="578"/>
                  </a:cubicBezTo>
                  <a:lnTo>
                    <a:pt x="5097" y="578"/>
                  </a:lnTo>
                  <a:cubicBezTo>
                    <a:pt x="5257" y="578"/>
                    <a:pt x="5387" y="448"/>
                    <a:pt x="5387" y="288"/>
                  </a:cubicBezTo>
                  <a:cubicBezTo>
                    <a:pt x="5387" y="130"/>
                    <a:pt x="5257" y="0"/>
                    <a:pt x="5097"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3;p22">
              <a:extLst>
                <a:ext uri="{FF2B5EF4-FFF2-40B4-BE49-F238E27FC236}">
                  <a16:creationId xmlns:a16="http://schemas.microsoft.com/office/drawing/2014/main" id="{40269CC2-9AB9-A7F6-B5FD-693358CF565F}"/>
                </a:ext>
              </a:extLst>
            </p:cNvPr>
            <p:cNvSpPr/>
            <p:nvPr/>
          </p:nvSpPr>
          <p:spPr>
            <a:xfrm>
              <a:off x="417075" y="-1300820"/>
              <a:ext cx="73185" cy="73516"/>
            </a:xfrm>
            <a:custGeom>
              <a:avLst/>
              <a:gdLst/>
              <a:ahLst/>
              <a:cxnLst/>
              <a:rect l="l" t="t" r="r" b="b"/>
              <a:pathLst>
                <a:path w="1547" h="1554" extrusionOk="0">
                  <a:moveTo>
                    <a:pt x="774" y="1"/>
                  </a:moveTo>
                  <a:cubicBezTo>
                    <a:pt x="348" y="1"/>
                    <a:pt x="1" y="348"/>
                    <a:pt x="1" y="774"/>
                  </a:cubicBezTo>
                  <a:cubicBezTo>
                    <a:pt x="1" y="1207"/>
                    <a:pt x="348" y="1554"/>
                    <a:pt x="774" y="1554"/>
                  </a:cubicBezTo>
                  <a:cubicBezTo>
                    <a:pt x="1200" y="1554"/>
                    <a:pt x="1547" y="1207"/>
                    <a:pt x="1547" y="774"/>
                  </a:cubicBezTo>
                  <a:cubicBezTo>
                    <a:pt x="1547" y="348"/>
                    <a:pt x="1200" y="1"/>
                    <a:pt x="774"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4;p22">
              <a:extLst>
                <a:ext uri="{FF2B5EF4-FFF2-40B4-BE49-F238E27FC236}">
                  <a16:creationId xmlns:a16="http://schemas.microsoft.com/office/drawing/2014/main" id="{B09CDC61-5BBB-D3FC-DB52-0A2A23946AA7}"/>
                </a:ext>
              </a:extLst>
            </p:cNvPr>
            <p:cNvSpPr/>
            <p:nvPr/>
          </p:nvSpPr>
          <p:spPr>
            <a:xfrm>
              <a:off x="544853" y="-1300820"/>
              <a:ext cx="73469" cy="73516"/>
            </a:xfrm>
            <a:custGeom>
              <a:avLst/>
              <a:gdLst/>
              <a:ahLst/>
              <a:cxnLst/>
              <a:rect l="l" t="t" r="r" b="b"/>
              <a:pathLst>
                <a:path w="1553" h="1554" extrusionOk="0">
                  <a:moveTo>
                    <a:pt x="773" y="1"/>
                  </a:moveTo>
                  <a:cubicBezTo>
                    <a:pt x="347" y="1"/>
                    <a:pt x="0" y="348"/>
                    <a:pt x="0" y="774"/>
                  </a:cubicBezTo>
                  <a:cubicBezTo>
                    <a:pt x="0" y="1207"/>
                    <a:pt x="347" y="1554"/>
                    <a:pt x="773" y="1554"/>
                  </a:cubicBezTo>
                  <a:cubicBezTo>
                    <a:pt x="1206" y="1554"/>
                    <a:pt x="1553" y="1207"/>
                    <a:pt x="1553" y="774"/>
                  </a:cubicBezTo>
                  <a:cubicBezTo>
                    <a:pt x="1553" y="348"/>
                    <a:pt x="1206" y="1"/>
                    <a:pt x="77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5;p22">
              <a:extLst>
                <a:ext uri="{FF2B5EF4-FFF2-40B4-BE49-F238E27FC236}">
                  <a16:creationId xmlns:a16="http://schemas.microsoft.com/office/drawing/2014/main" id="{A59CBE51-782B-E2CD-B3B7-E2E0408DEF41}"/>
                </a:ext>
              </a:extLst>
            </p:cNvPr>
            <p:cNvSpPr/>
            <p:nvPr/>
          </p:nvSpPr>
          <p:spPr>
            <a:xfrm>
              <a:off x="672630" y="-1300820"/>
              <a:ext cx="73516" cy="73516"/>
            </a:xfrm>
            <a:custGeom>
              <a:avLst/>
              <a:gdLst/>
              <a:ahLst/>
              <a:cxnLst/>
              <a:rect l="l" t="t" r="r" b="b"/>
              <a:pathLst>
                <a:path w="1554" h="1554" extrusionOk="0">
                  <a:moveTo>
                    <a:pt x="781" y="1"/>
                  </a:moveTo>
                  <a:cubicBezTo>
                    <a:pt x="347" y="1"/>
                    <a:pt x="1" y="348"/>
                    <a:pt x="1" y="774"/>
                  </a:cubicBezTo>
                  <a:cubicBezTo>
                    <a:pt x="1" y="1207"/>
                    <a:pt x="347" y="1554"/>
                    <a:pt x="781" y="1554"/>
                  </a:cubicBezTo>
                  <a:cubicBezTo>
                    <a:pt x="1207" y="1554"/>
                    <a:pt x="1554" y="1207"/>
                    <a:pt x="1554" y="774"/>
                  </a:cubicBezTo>
                  <a:cubicBezTo>
                    <a:pt x="1554" y="348"/>
                    <a:pt x="1207" y="1"/>
                    <a:pt x="781"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6;p22">
              <a:extLst>
                <a:ext uri="{FF2B5EF4-FFF2-40B4-BE49-F238E27FC236}">
                  <a16:creationId xmlns:a16="http://schemas.microsoft.com/office/drawing/2014/main" id="{76C734A1-75AB-9241-A02A-6CA6590998BF}"/>
                </a:ext>
              </a:extLst>
            </p:cNvPr>
            <p:cNvSpPr/>
            <p:nvPr/>
          </p:nvSpPr>
          <p:spPr>
            <a:xfrm>
              <a:off x="483022" y="27669"/>
              <a:ext cx="213215" cy="103272"/>
            </a:xfrm>
            <a:custGeom>
              <a:avLst/>
              <a:gdLst/>
              <a:ahLst/>
              <a:cxnLst/>
              <a:rect l="l" t="t" r="r" b="b"/>
              <a:pathLst>
                <a:path w="4507" h="2183" extrusionOk="0">
                  <a:moveTo>
                    <a:pt x="434" y="1"/>
                  </a:moveTo>
                  <a:cubicBezTo>
                    <a:pt x="196" y="1"/>
                    <a:pt x="0" y="197"/>
                    <a:pt x="0" y="434"/>
                  </a:cubicBezTo>
                  <a:lnTo>
                    <a:pt x="0" y="1749"/>
                  </a:lnTo>
                  <a:cubicBezTo>
                    <a:pt x="0" y="1987"/>
                    <a:pt x="196" y="2183"/>
                    <a:pt x="434"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7;p22">
              <a:extLst>
                <a:ext uri="{FF2B5EF4-FFF2-40B4-BE49-F238E27FC236}">
                  <a16:creationId xmlns:a16="http://schemas.microsoft.com/office/drawing/2014/main" id="{A7D0679B-3A23-9319-46ED-5BEA4CC7547B}"/>
                </a:ext>
              </a:extLst>
            </p:cNvPr>
            <p:cNvSpPr/>
            <p:nvPr/>
          </p:nvSpPr>
          <p:spPr>
            <a:xfrm>
              <a:off x="483731" y="-30046"/>
              <a:ext cx="212174" cy="27013"/>
            </a:xfrm>
            <a:custGeom>
              <a:avLst/>
              <a:gdLst/>
              <a:ahLst/>
              <a:cxnLst/>
              <a:rect l="l" t="t" r="r" b="b"/>
              <a:pathLst>
                <a:path w="4485" h="571" extrusionOk="0">
                  <a:moveTo>
                    <a:pt x="282" y="1"/>
                  </a:moveTo>
                  <a:cubicBezTo>
                    <a:pt x="122" y="1"/>
                    <a:pt x="1" y="124"/>
                    <a:pt x="1" y="283"/>
                  </a:cubicBezTo>
                  <a:cubicBezTo>
                    <a:pt x="1" y="441"/>
                    <a:pt x="122" y="571"/>
                    <a:pt x="282" y="571"/>
                  </a:cubicBezTo>
                  <a:lnTo>
                    <a:pt x="4195" y="571"/>
                  </a:lnTo>
                  <a:cubicBezTo>
                    <a:pt x="4354" y="571"/>
                    <a:pt x="4484" y="441"/>
                    <a:pt x="4484" y="283"/>
                  </a:cubicBezTo>
                  <a:cubicBezTo>
                    <a:pt x="4484" y="124"/>
                    <a:pt x="4354" y="1"/>
                    <a:pt x="4195"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8;p22">
              <a:extLst>
                <a:ext uri="{FF2B5EF4-FFF2-40B4-BE49-F238E27FC236}">
                  <a16:creationId xmlns:a16="http://schemas.microsoft.com/office/drawing/2014/main" id="{4A188BEF-C5C7-CA29-312A-40082658AD55}"/>
                </a:ext>
              </a:extLst>
            </p:cNvPr>
            <p:cNvSpPr/>
            <p:nvPr/>
          </p:nvSpPr>
          <p:spPr>
            <a:xfrm>
              <a:off x="745058" y="27669"/>
              <a:ext cx="213168" cy="103272"/>
            </a:xfrm>
            <a:custGeom>
              <a:avLst/>
              <a:gdLst/>
              <a:ahLst/>
              <a:cxnLst/>
              <a:rect l="l" t="t" r="r" b="b"/>
              <a:pathLst>
                <a:path w="4506" h="2183" extrusionOk="0">
                  <a:moveTo>
                    <a:pt x="433" y="1"/>
                  </a:moveTo>
                  <a:cubicBezTo>
                    <a:pt x="196" y="1"/>
                    <a:pt x="0" y="197"/>
                    <a:pt x="0" y="434"/>
                  </a:cubicBezTo>
                  <a:lnTo>
                    <a:pt x="0" y="1749"/>
                  </a:lnTo>
                  <a:cubicBezTo>
                    <a:pt x="0" y="1987"/>
                    <a:pt x="196" y="2183"/>
                    <a:pt x="433"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9;p22">
              <a:extLst>
                <a:ext uri="{FF2B5EF4-FFF2-40B4-BE49-F238E27FC236}">
                  <a16:creationId xmlns:a16="http://schemas.microsoft.com/office/drawing/2014/main" id="{F6DF758C-0A50-5716-F107-CC9003190311}"/>
                </a:ext>
              </a:extLst>
            </p:cNvPr>
            <p:cNvSpPr/>
            <p:nvPr/>
          </p:nvSpPr>
          <p:spPr>
            <a:xfrm>
              <a:off x="745673" y="-30046"/>
              <a:ext cx="212269" cy="27013"/>
            </a:xfrm>
            <a:custGeom>
              <a:avLst/>
              <a:gdLst/>
              <a:ahLst/>
              <a:cxnLst/>
              <a:rect l="l" t="t" r="r" b="b"/>
              <a:pathLst>
                <a:path w="4487" h="571" extrusionOk="0">
                  <a:moveTo>
                    <a:pt x="283" y="1"/>
                  </a:moveTo>
                  <a:cubicBezTo>
                    <a:pt x="124" y="1"/>
                    <a:pt x="1" y="124"/>
                    <a:pt x="1" y="283"/>
                  </a:cubicBezTo>
                  <a:cubicBezTo>
                    <a:pt x="1" y="441"/>
                    <a:pt x="124" y="571"/>
                    <a:pt x="283" y="571"/>
                  </a:cubicBezTo>
                  <a:lnTo>
                    <a:pt x="4197" y="571"/>
                  </a:lnTo>
                  <a:cubicBezTo>
                    <a:pt x="4356" y="571"/>
                    <a:pt x="4486" y="441"/>
                    <a:pt x="4486" y="283"/>
                  </a:cubicBezTo>
                  <a:cubicBezTo>
                    <a:pt x="4486" y="124"/>
                    <a:pt x="4356" y="1"/>
                    <a:pt x="41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0;p22">
              <a:extLst>
                <a:ext uri="{FF2B5EF4-FFF2-40B4-BE49-F238E27FC236}">
                  <a16:creationId xmlns:a16="http://schemas.microsoft.com/office/drawing/2014/main" id="{AE30727F-5562-DA20-9039-9D19EA893069}"/>
                </a:ext>
              </a:extLst>
            </p:cNvPr>
            <p:cNvSpPr/>
            <p:nvPr/>
          </p:nvSpPr>
          <p:spPr>
            <a:xfrm>
              <a:off x="1007047"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7" y="1987"/>
                    <a:pt x="4507" y="1749"/>
                  </a:cubicBezTo>
                  <a:lnTo>
                    <a:pt x="4507" y="434"/>
                  </a:lnTo>
                  <a:cubicBezTo>
                    <a:pt x="4507"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1;p22">
              <a:extLst>
                <a:ext uri="{FF2B5EF4-FFF2-40B4-BE49-F238E27FC236}">
                  <a16:creationId xmlns:a16="http://schemas.microsoft.com/office/drawing/2014/main" id="{01D6F11B-2CF1-B7BE-4090-4378AF638B6C}"/>
                </a:ext>
              </a:extLst>
            </p:cNvPr>
            <p:cNvSpPr/>
            <p:nvPr/>
          </p:nvSpPr>
          <p:spPr>
            <a:xfrm>
              <a:off x="1007378" y="-30046"/>
              <a:ext cx="212553" cy="27013"/>
            </a:xfrm>
            <a:custGeom>
              <a:avLst/>
              <a:gdLst/>
              <a:ahLst/>
              <a:cxnLst/>
              <a:rect l="l" t="t" r="r" b="b"/>
              <a:pathLst>
                <a:path w="4493" h="571" extrusionOk="0">
                  <a:moveTo>
                    <a:pt x="290" y="1"/>
                  </a:moveTo>
                  <a:cubicBezTo>
                    <a:pt x="131" y="1"/>
                    <a:pt x="1" y="124"/>
                    <a:pt x="1" y="283"/>
                  </a:cubicBezTo>
                  <a:cubicBezTo>
                    <a:pt x="1" y="441"/>
                    <a:pt x="131"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2;p22">
              <a:extLst>
                <a:ext uri="{FF2B5EF4-FFF2-40B4-BE49-F238E27FC236}">
                  <a16:creationId xmlns:a16="http://schemas.microsoft.com/office/drawing/2014/main" id="{B0AB4C9D-0240-EBCE-93E8-184E7F53ACA7}"/>
                </a:ext>
              </a:extLst>
            </p:cNvPr>
            <p:cNvSpPr/>
            <p:nvPr/>
          </p:nvSpPr>
          <p:spPr>
            <a:xfrm>
              <a:off x="1269083"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6" y="1987"/>
                    <a:pt x="4506" y="1749"/>
                  </a:cubicBezTo>
                  <a:lnTo>
                    <a:pt x="4506" y="434"/>
                  </a:lnTo>
                  <a:cubicBezTo>
                    <a:pt x="4506"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3;p22">
              <a:extLst>
                <a:ext uri="{FF2B5EF4-FFF2-40B4-BE49-F238E27FC236}">
                  <a16:creationId xmlns:a16="http://schemas.microsoft.com/office/drawing/2014/main" id="{A7B3B831-D727-CB07-E17A-39D5A6AEAF80}"/>
                </a:ext>
              </a:extLst>
            </p:cNvPr>
            <p:cNvSpPr/>
            <p:nvPr/>
          </p:nvSpPr>
          <p:spPr>
            <a:xfrm>
              <a:off x="1269414" y="-30046"/>
              <a:ext cx="212553" cy="27013"/>
            </a:xfrm>
            <a:custGeom>
              <a:avLst/>
              <a:gdLst/>
              <a:ahLst/>
              <a:cxnLst/>
              <a:rect l="l" t="t" r="r" b="b"/>
              <a:pathLst>
                <a:path w="4493" h="571" extrusionOk="0">
                  <a:moveTo>
                    <a:pt x="290" y="1"/>
                  </a:moveTo>
                  <a:cubicBezTo>
                    <a:pt x="130" y="1"/>
                    <a:pt x="1" y="124"/>
                    <a:pt x="1" y="283"/>
                  </a:cubicBezTo>
                  <a:cubicBezTo>
                    <a:pt x="1" y="441"/>
                    <a:pt x="130"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238;p22">
            <a:extLst>
              <a:ext uri="{FF2B5EF4-FFF2-40B4-BE49-F238E27FC236}">
                <a16:creationId xmlns:a16="http://schemas.microsoft.com/office/drawing/2014/main" id="{EA110657-3BBC-5FF1-4689-96A64481769A}"/>
              </a:ext>
            </a:extLst>
          </p:cNvPr>
          <p:cNvGrpSpPr/>
          <p:nvPr/>
        </p:nvGrpSpPr>
        <p:grpSpPr>
          <a:xfrm>
            <a:off x="7241132" y="1415130"/>
            <a:ext cx="1640664" cy="1969640"/>
            <a:chOff x="301976" y="-1334266"/>
            <a:chExt cx="1361321" cy="1634285"/>
          </a:xfrm>
        </p:grpSpPr>
        <p:sp>
          <p:nvSpPr>
            <p:cNvPr id="46" name="Google Shape;239;p22">
              <a:extLst>
                <a:ext uri="{FF2B5EF4-FFF2-40B4-BE49-F238E27FC236}">
                  <a16:creationId xmlns:a16="http://schemas.microsoft.com/office/drawing/2014/main" id="{BF419263-9472-6323-9D4D-84B969F79CFB}"/>
                </a:ext>
              </a:extLst>
            </p:cNvPr>
            <p:cNvSpPr/>
            <p:nvPr/>
          </p:nvSpPr>
          <p:spPr>
            <a:xfrm>
              <a:off x="301976" y="-1334266"/>
              <a:ext cx="1361321" cy="1634285"/>
            </a:xfrm>
            <a:custGeom>
              <a:avLst/>
              <a:gdLst/>
              <a:ahLst/>
              <a:cxnLst/>
              <a:rect l="l" t="t" r="r" b="b"/>
              <a:pathLst>
                <a:path w="28776" h="34546" extrusionOk="0">
                  <a:moveTo>
                    <a:pt x="1517" y="1"/>
                  </a:moveTo>
                  <a:cubicBezTo>
                    <a:pt x="680" y="1"/>
                    <a:pt x="1" y="672"/>
                    <a:pt x="1" y="1510"/>
                  </a:cubicBezTo>
                  <a:lnTo>
                    <a:pt x="1" y="33679"/>
                  </a:lnTo>
                  <a:cubicBezTo>
                    <a:pt x="1" y="34155"/>
                    <a:pt x="391" y="34545"/>
                    <a:pt x="867" y="34545"/>
                  </a:cubicBezTo>
                  <a:lnTo>
                    <a:pt x="27916" y="34545"/>
                  </a:lnTo>
                  <a:cubicBezTo>
                    <a:pt x="28393" y="34545"/>
                    <a:pt x="28776" y="34155"/>
                    <a:pt x="28776" y="33679"/>
                  </a:cubicBezTo>
                  <a:lnTo>
                    <a:pt x="28776" y="1510"/>
                  </a:lnTo>
                  <a:cubicBezTo>
                    <a:pt x="28776" y="672"/>
                    <a:pt x="28097" y="1"/>
                    <a:pt x="27267"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0;p22">
              <a:extLst>
                <a:ext uri="{FF2B5EF4-FFF2-40B4-BE49-F238E27FC236}">
                  <a16:creationId xmlns:a16="http://schemas.microsoft.com/office/drawing/2014/main" id="{E282874F-95BE-8B8F-7600-7AFD0487EDF0}"/>
                </a:ext>
              </a:extLst>
            </p:cNvPr>
            <p:cNvSpPr/>
            <p:nvPr/>
          </p:nvSpPr>
          <p:spPr>
            <a:xfrm>
              <a:off x="357657" y="-1334266"/>
              <a:ext cx="1250337" cy="1586126"/>
            </a:xfrm>
            <a:custGeom>
              <a:avLst/>
              <a:gdLst/>
              <a:ahLst/>
              <a:cxnLst/>
              <a:rect l="l" t="t" r="r" b="b"/>
              <a:pathLst>
                <a:path w="26430" h="33528" extrusionOk="0">
                  <a:moveTo>
                    <a:pt x="1" y="1"/>
                  </a:moveTo>
                  <a:lnTo>
                    <a:pt x="1" y="32828"/>
                  </a:lnTo>
                  <a:cubicBezTo>
                    <a:pt x="1" y="33218"/>
                    <a:pt x="311" y="33528"/>
                    <a:pt x="694" y="33528"/>
                  </a:cubicBezTo>
                  <a:lnTo>
                    <a:pt x="25729" y="33528"/>
                  </a:lnTo>
                  <a:cubicBezTo>
                    <a:pt x="26112" y="33528"/>
                    <a:pt x="26429" y="33218"/>
                    <a:pt x="26429" y="32828"/>
                  </a:cubicBezTo>
                  <a:lnTo>
                    <a:pt x="26429" y="1"/>
                  </a:ln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1;p22">
              <a:extLst>
                <a:ext uri="{FF2B5EF4-FFF2-40B4-BE49-F238E27FC236}">
                  <a16:creationId xmlns:a16="http://schemas.microsoft.com/office/drawing/2014/main" id="{7E7BCB9B-6078-86F0-172F-3518CC3D9260}"/>
                </a:ext>
              </a:extLst>
            </p:cNvPr>
            <p:cNvSpPr/>
            <p:nvPr/>
          </p:nvSpPr>
          <p:spPr>
            <a:xfrm>
              <a:off x="301976" y="-1334266"/>
              <a:ext cx="1361321" cy="137712"/>
            </a:xfrm>
            <a:custGeom>
              <a:avLst/>
              <a:gdLst/>
              <a:ahLst/>
              <a:cxnLst/>
              <a:rect l="l" t="t" r="r" b="b"/>
              <a:pathLst>
                <a:path w="28776" h="2911" extrusionOk="0">
                  <a:moveTo>
                    <a:pt x="1127" y="1"/>
                  </a:moveTo>
                  <a:cubicBezTo>
                    <a:pt x="507" y="1"/>
                    <a:pt x="1" y="498"/>
                    <a:pt x="1" y="1120"/>
                  </a:cubicBezTo>
                  <a:lnTo>
                    <a:pt x="1" y="2911"/>
                  </a:lnTo>
                  <a:lnTo>
                    <a:pt x="28776" y="2911"/>
                  </a:lnTo>
                  <a:lnTo>
                    <a:pt x="28776" y="1120"/>
                  </a:lnTo>
                  <a:cubicBezTo>
                    <a:pt x="28776" y="498"/>
                    <a:pt x="28270" y="1"/>
                    <a:pt x="27650"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2;p22">
              <a:extLst>
                <a:ext uri="{FF2B5EF4-FFF2-40B4-BE49-F238E27FC236}">
                  <a16:creationId xmlns:a16="http://schemas.microsoft.com/office/drawing/2014/main" id="{736FA1B3-3469-2E01-DA51-B4FB18CE06AE}"/>
                </a:ext>
              </a:extLst>
            </p:cNvPr>
            <p:cNvSpPr/>
            <p:nvPr/>
          </p:nvSpPr>
          <p:spPr>
            <a:xfrm>
              <a:off x="356995" y="-771260"/>
              <a:ext cx="1251662" cy="592385"/>
            </a:xfrm>
            <a:custGeom>
              <a:avLst/>
              <a:gdLst/>
              <a:ahLst/>
              <a:cxnLst/>
              <a:rect l="l" t="t" r="r" b="b"/>
              <a:pathLst>
                <a:path w="26458" h="12522" extrusionOk="0">
                  <a:moveTo>
                    <a:pt x="1" y="0"/>
                  </a:moveTo>
                  <a:lnTo>
                    <a:pt x="1" y="12522"/>
                  </a:lnTo>
                  <a:lnTo>
                    <a:pt x="26457" y="12522"/>
                  </a:lnTo>
                  <a:lnTo>
                    <a:pt x="26457" y="0"/>
                  </a:ln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3;p22">
              <a:extLst>
                <a:ext uri="{FF2B5EF4-FFF2-40B4-BE49-F238E27FC236}">
                  <a16:creationId xmlns:a16="http://schemas.microsoft.com/office/drawing/2014/main" id="{895CC9AF-3C69-6481-81BA-9EE12B79BA80}"/>
                </a:ext>
              </a:extLst>
            </p:cNvPr>
            <p:cNvSpPr/>
            <p:nvPr/>
          </p:nvSpPr>
          <p:spPr>
            <a:xfrm>
              <a:off x="419488" y="-528903"/>
              <a:ext cx="58803" cy="118221"/>
            </a:xfrm>
            <a:custGeom>
              <a:avLst/>
              <a:gdLst/>
              <a:ahLst/>
              <a:cxnLst/>
              <a:rect l="l" t="t" r="r" b="b"/>
              <a:pathLst>
                <a:path w="1243" h="2499" extrusionOk="0">
                  <a:moveTo>
                    <a:pt x="1110" y="1"/>
                  </a:moveTo>
                  <a:cubicBezTo>
                    <a:pt x="1075" y="1"/>
                    <a:pt x="1039" y="15"/>
                    <a:pt x="1012" y="47"/>
                  </a:cubicBezTo>
                  <a:lnTo>
                    <a:pt x="607" y="517"/>
                  </a:lnTo>
                  <a:lnTo>
                    <a:pt x="44" y="1167"/>
                  </a:lnTo>
                  <a:cubicBezTo>
                    <a:pt x="0" y="1210"/>
                    <a:pt x="0" y="1290"/>
                    <a:pt x="44" y="1340"/>
                  </a:cubicBezTo>
                  <a:lnTo>
                    <a:pt x="607" y="1983"/>
                  </a:lnTo>
                  <a:lnTo>
                    <a:pt x="1012" y="2451"/>
                  </a:lnTo>
                  <a:cubicBezTo>
                    <a:pt x="1039" y="2484"/>
                    <a:pt x="1075" y="2498"/>
                    <a:pt x="1110" y="2498"/>
                  </a:cubicBezTo>
                  <a:cubicBezTo>
                    <a:pt x="1177" y="2498"/>
                    <a:pt x="1243" y="2445"/>
                    <a:pt x="1243" y="2364"/>
                  </a:cubicBezTo>
                  <a:lnTo>
                    <a:pt x="1243" y="1253"/>
                  </a:lnTo>
                  <a:lnTo>
                    <a:pt x="1243" y="134"/>
                  </a:lnTo>
                  <a:cubicBezTo>
                    <a:pt x="1243" y="53"/>
                    <a:pt x="1177" y="1"/>
                    <a:pt x="1110"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4;p22">
              <a:extLst>
                <a:ext uri="{FF2B5EF4-FFF2-40B4-BE49-F238E27FC236}">
                  <a16:creationId xmlns:a16="http://schemas.microsoft.com/office/drawing/2014/main" id="{DDB0CB58-3086-83C1-E82C-B00C17CDF544}"/>
                </a:ext>
              </a:extLst>
            </p:cNvPr>
            <p:cNvSpPr/>
            <p:nvPr/>
          </p:nvSpPr>
          <p:spPr>
            <a:xfrm>
              <a:off x="1486982" y="-528903"/>
              <a:ext cx="59182" cy="118221"/>
            </a:xfrm>
            <a:custGeom>
              <a:avLst/>
              <a:gdLst/>
              <a:ahLst/>
              <a:cxnLst/>
              <a:rect l="l" t="t" r="r" b="b"/>
              <a:pathLst>
                <a:path w="1251" h="2499" extrusionOk="0">
                  <a:moveTo>
                    <a:pt x="134" y="1"/>
                  </a:moveTo>
                  <a:cubicBezTo>
                    <a:pt x="67" y="1"/>
                    <a:pt x="1" y="53"/>
                    <a:pt x="1" y="134"/>
                  </a:cubicBezTo>
                  <a:lnTo>
                    <a:pt x="1" y="1253"/>
                  </a:lnTo>
                  <a:lnTo>
                    <a:pt x="1" y="2364"/>
                  </a:lnTo>
                  <a:cubicBezTo>
                    <a:pt x="1" y="2445"/>
                    <a:pt x="67" y="2498"/>
                    <a:pt x="134" y="2498"/>
                  </a:cubicBezTo>
                  <a:cubicBezTo>
                    <a:pt x="169" y="2498"/>
                    <a:pt x="205" y="2484"/>
                    <a:pt x="231" y="2451"/>
                  </a:cubicBezTo>
                  <a:lnTo>
                    <a:pt x="644" y="1983"/>
                  </a:lnTo>
                  <a:lnTo>
                    <a:pt x="1207" y="1340"/>
                  </a:lnTo>
                  <a:cubicBezTo>
                    <a:pt x="1250" y="1290"/>
                    <a:pt x="1250" y="1210"/>
                    <a:pt x="1207" y="1167"/>
                  </a:cubicBezTo>
                  <a:lnTo>
                    <a:pt x="644" y="517"/>
                  </a:lnTo>
                  <a:lnTo>
                    <a:pt x="231" y="47"/>
                  </a:lnTo>
                  <a:cubicBezTo>
                    <a:pt x="205" y="15"/>
                    <a:pt x="169" y="1"/>
                    <a:pt x="134"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5;p22">
              <a:extLst>
                <a:ext uri="{FF2B5EF4-FFF2-40B4-BE49-F238E27FC236}">
                  <a16:creationId xmlns:a16="http://schemas.microsoft.com/office/drawing/2014/main" id="{E351567C-E13D-E126-CFEA-D6AEDAC79960}"/>
                </a:ext>
              </a:extLst>
            </p:cNvPr>
            <p:cNvSpPr/>
            <p:nvPr/>
          </p:nvSpPr>
          <p:spPr>
            <a:xfrm>
              <a:off x="535959" y="-684214"/>
              <a:ext cx="255934" cy="308161"/>
            </a:xfrm>
            <a:custGeom>
              <a:avLst/>
              <a:gdLst/>
              <a:ahLst/>
              <a:cxnLst/>
              <a:rect l="l" t="t" r="r" b="b"/>
              <a:pathLst>
                <a:path w="5410" h="6514" extrusionOk="0">
                  <a:moveTo>
                    <a:pt x="571" y="1"/>
                  </a:moveTo>
                  <a:cubicBezTo>
                    <a:pt x="261" y="1"/>
                    <a:pt x="1" y="261"/>
                    <a:pt x="1" y="571"/>
                  </a:cubicBezTo>
                  <a:lnTo>
                    <a:pt x="1" y="5943"/>
                  </a:lnTo>
                  <a:cubicBezTo>
                    <a:pt x="1" y="6262"/>
                    <a:pt x="261" y="6514"/>
                    <a:pt x="571" y="6514"/>
                  </a:cubicBezTo>
                  <a:lnTo>
                    <a:pt x="4839" y="6514"/>
                  </a:lnTo>
                  <a:cubicBezTo>
                    <a:pt x="5150" y="6514"/>
                    <a:pt x="5410" y="6262"/>
                    <a:pt x="5410" y="5943"/>
                  </a:cubicBezTo>
                  <a:lnTo>
                    <a:pt x="5410" y="571"/>
                  </a:lnTo>
                  <a:cubicBezTo>
                    <a:pt x="5410" y="261"/>
                    <a:pt x="5150" y="1"/>
                    <a:pt x="4839"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6;p22">
              <a:extLst>
                <a:ext uri="{FF2B5EF4-FFF2-40B4-BE49-F238E27FC236}">
                  <a16:creationId xmlns:a16="http://schemas.microsoft.com/office/drawing/2014/main" id="{8DD2CFA2-2EF9-1F7B-0F85-37168D380872}"/>
                </a:ext>
              </a:extLst>
            </p:cNvPr>
            <p:cNvSpPr/>
            <p:nvPr/>
          </p:nvSpPr>
          <p:spPr>
            <a:xfrm>
              <a:off x="535959" y="-656303"/>
              <a:ext cx="255934" cy="280250"/>
            </a:xfrm>
            <a:custGeom>
              <a:avLst/>
              <a:gdLst/>
              <a:ahLst/>
              <a:cxnLst/>
              <a:rect l="l" t="t" r="r" b="b"/>
              <a:pathLst>
                <a:path w="5410" h="5924" extrusionOk="0">
                  <a:moveTo>
                    <a:pt x="4547" y="1"/>
                  </a:moveTo>
                  <a:cubicBezTo>
                    <a:pt x="3986" y="1"/>
                    <a:pt x="3722" y="808"/>
                    <a:pt x="3727" y="1281"/>
                  </a:cubicBezTo>
                  <a:cubicBezTo>
                    <a:pt x="3727" y="1447"/>
                    <a:pt x="3727" y="2469"/>
                    <a:pt x="3105" y="2469"/>
                  </a:cubicBezTo>
                  <a:cubicBezTo>
                    <a:pt x="2859" y="2469"/>
                    <a:pt x="2516" y="2309"/>
                    <a:pt x="2037" y="1874"/>
                  </a:cubicBezTo>
                  <a:cubicBezTo>
                    <a:pt x="1813" y="1668"/>
                    <a:pt x="1613" y="1579"/>
                    <a:pt x="1434" y="1579"/>
                  </a:cubicBezTo>
                  <a:cubicBezTo>
                    <a:pt x="279" y="1579"/>
                    <a:pt x="7" y="5285"/>
                    <a:pt x="1" y="5360"/>
                  </a:cubicBezTo>
                  <a:cubicBezTo>
                    <a:pt x="8" y="5672"/>
                    <a:pt x="261" y="5924"/>
                    <a:pt x="571" y="5924"/>
                  </a:cubicBezTo>
                  <a:lnTo>
                    <a:pt x="3077" y="5924"/>
                  </a:lnTo>
                  <a:lnTo>
                    <a:pt x="4954" y="5917"/>
                  </a:lnTo>
                  <a:cubicBezTo>
                    <a:pt x="5186" y="5866"/>
                    <a:pt x="5366" y="5672"/>
                    <a:pt x="5403" y="5440"/>
                  </a:cubicBezTo>
                  <a:lnTo>
                    <a:pt x="5410" y="508"/>
                  </a:lnTo>
                  <a:cubicBezTo>
                    <a:pt x="5069" y="142"/>
                    <a:pt x="4782" y="1"/>
                    <a:pt x="4547"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7;p22">
              <a:extLst>
                <a:ext uri="{FF2B5EF4-FFF2-40B4-BE49-F238E27FC236}">
                  <a16:creationId xmlns:a16="http://schemas.microsoft.com/office/drawing/2014/main" id="{863BBD17-91F8-57D0-43C2-52C283DCE112}"/>
                </a:ext>
              </a:extLst>
            </p:cNvPr>
            <p:cNvSpPr/>
            <p:nvPr/>
          </p:nvSpPr>
          <p:spPr>
            <a:xfrm>
              <a:off x="854717" y="-684214"/>
              <a:ext cx="255839" cy="308161"/>
            </a:xfrm>
            <a:custGeom>
              <a:avLst/>
              <a:gdLst/>
              <a:ahLst/>
              <a:cxnLst/>
              <a:rect l="l" t="t" r="r" b="b"/>
              <a:pathLst>
                <a:path w="5408" h="6514" extrusionOk="0">
                  <a:moveTo>
                    <a:pt x="571" y="1"/>
                  </a:moveTo>
                  <a:cubicBezTo>
                    <a:pt x="261" y="1"/>
                    <a:pt x="1" y="261"/>
                    <a:pt x="1" y="571"/>
                  </a:cubicBezTo>
                  <a:lnTo>
                    <a:pt x="1" y="5943"/>
                  </a:lnTo>
                  <a:cubicBezTo>
                    <a:pt x="1" y="6262"/>
                    <a:pt x="261" y="6514"/>
                    <a:pt x="571" y="6514"/>
                  </a:cubicBezTo>
                  <a:lnTo>
                    <a:pt x="4838" y="6514"/>
                  </a:lnTo>
                  <a:cubicBezTo>
                    <a:pt x="5148" y="6514"/>
                    <a:pt x="5408" y="6262"/>
                    <a:pt x="5408" y="5943"/>
                  </a:cubicBezTo>
                  <a:lnTo>
                    <a:pt x="5408" y="571"/>
                  </a:lnTo>
                  <a:cubicBezTo>
                    <a:pt x="5408" y="261"/>
                    <a:pt x="5148" y="1"/>
                    <a:pt x="4838"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2">
              <a:extLst>
                <a:ext uri="{FF2B5EF4-FFF2-40B4-BE49-F238E27FC236}">
                  <a16:creationId xmlns:a16="http://schemas.microsoft.com/office/drawing/2014/main" id="{F8F3A73A-14FA-9058-8375-709B43F42216}"/>
                </a:ext>
              </a:extLst>
            </p:cNvPr>
            <p:cNvSpPr/>
            <p:nvPr/>
          </p:nvSpPr>
          <p:spPr>
            <a:xfrm>
              <a:off x="854717" y="-675320"/>
              <a:ext cx="248743" cy="299267"/>
            </a:xfrm>
            <a:custGeom>
              <a:avLst/>
              <a:gdLst/>
              <a:ahLst/>
              <a:cxnLst/>
              <a:rect l="l" t="t" r="r" b="b"/>
              <a:pathLst>
                <a:path w="5258" h="6326" extrusionOk="0">
                  <a:moveTo>
                    <a:pt x="159" y="0"/>
                  </a:moveTo>
                  <a:cubicBezTo>
                    <a:pt x="65" y="102"/>
                    <a:pt x="1" y="239"/>
                    <a:pt x="1" y="383"/>
                  </a:cubicBezTo>
                  <a:lnTo>
                    <a:pt x="1" y="5755"/>
                  </a:lnTo>
                  <a:cubicBezTo>
                    <a:pt x="1" y="6074"/>
                    <a:pt x="261" y="6326"/>
                    <a:pt x="571" y="6326"/>
                  </a:cubicBezTo>
                  <a:lnTo>
                    <a:pt x="4838" y="6326"/>
                  </a:lnTo>
                  <a:cubicBezTo>
                    <a:pt x="5004" y="6326"/>
                    <a:pt x="5148" y="6255"/>
                    <a:pt x="5257" y="6145"/>
                  </a:cubicBezTo>
                  <a:lnTo>
                    <a:pt x="159" y="0"/>
                  </a:ln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9;p22">
              <a:extLst>
                <a:ext uri="{FF2B5EF4-FFF2-40B4-BE49-F238E27FC236}">
                  <a16:creationId xmlns:a16="http://schemas.microsoft.com/office/drawing/2014/main" id="{F686EA89-62A0-4419-700E-13CEFECAE13C}"/>
                </a:ext>
              </a:extLst>
            </p:cNvPr>
            <p:cNvSpPr/>
            <p:nvPr/>
          </p:nvSpPr>
          <p:spPr>
            <a:xfrm>
              <a:off x="894644" y="-636386"/>
              <a:ext cx="184547" cy="222440"/>
            </a:xfrm>
            <a:custGeom>
              <a:avLst/>
              <a:gdLst/>
              <a:ahLst/>
              <a:cxnLst/>
              <a:rect l="l" t="t" r="r" b="b"/>
              <a:pathLst>
                <a:path w="3901" h="4702" extrusionOk="0">
                  <a:moveTo>
                    <a:pt x="1" y="0"/>
                  </a:moveTo>
                  <a:lnTo>
                    <a:pt x="3893" y="4702"/>
                  </a:lnTo>
                  <a:lnTo>
                    <a:pt x="3900" y="0"/>
                  </a:ln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50;p22">
              <a:extLst>
                <a:ext uri="{FF2B5EF4-FFF2-40B4-BE49-F238E27FC236}">
                  <a16:creationId xmlns:a16="http://schemas.microsoft.com/office/drawing/2014/main" id="{8B4055AE-C9B8-6CBB-42F1-F9F3CB6A9E9E}"/>
                </a:ext>
              </a:extLst>
            </p:cNvPr>
            <p:cNvSpPr/>
            <p:nvPr/>
          </p:nvSpPr>
          <p:spPr>
            <a:xfrm>
              <a:off x="1173759" y="-684214"/>
              <a:ext cx="255555" cy="308161"/>
            </a:xfrm>
            <a:custGeom>
              <a:avLst/>
              <a:gdLst/>
              <a:ahLst/>
              <a:cxnLst/>
              <a:rect l="l" t="t" r="r" b="b"/>
              <a:pathLst>
                <a:path w="5402" h="6514" extrusionOk="0">
                  <a:moveTo>
                    <a:pt x="563" y="1"/>
                  </a:moveTo>
                  <a:cubicBezTo>
                    <a:pt x="253" y="1"/>
                    <a:pt x="0" y="261"/>
                    <a:pt x="0" y="571"/>
                  </a:cubicBezTo>
                  <a:lnTo>
                    <a:pt x="0" y="5943"/>
                  </a:lnTo>
                  <a:cubicBezTo>
                    <a:pt x="0" y="6262"/>
                    <a:pt x="253" y="6514"/>
                    <a:pt x="563" y="6514"/>
                  </a:cubicBezTo>
                  <a:lnTo>
                    <a:pt x="4832" y="6514"/>
                  </a:lnTo>
                  <a:cubicBezTo>
                    <a:pt x="5149" y="6514"/>
                    <a:pt x="5402" y="6262"/>
                    <a:pt x="5402" y="5943"/>
                  </a:cubicBezTo>
                  <a:lnTo>
                    <a:pt x="5402" y="571"/>
                  </a:lnTo>
                  <a:cubicBezTo>
                    <a:pt x="5402" y="261"/>
                    <a:pt x="5149" y="1"/>
                    <a:pt x="4832"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51;p22">
              <a:extLst>
                <a:ext uri="{FF2B5EF4-FFF2-40B4-BE49-F238E27FC236}">
                  <a16:creationId xmlns:a16="http://schemas.microsoft.com/office/drawing/2014/main" id="{115E5B4B-B39D-E96D-CA18-6EFB73EA543D}"/>
                </a:ext>
              </a:extLst>
            </p:cNvPr>
            <p:cNvSpPr/>
            <p:nvPr/>
          </p:nvSpPr>
          <p:spPr>
            <a:xfrm>
              <a:off x="1209665" y="-557430"/>
              <a:ext cx="141449" cy="142443"/>
            </a:xfrm>
            <a:custGeom>
              <a:avLst/>
              <a:gdLst/>
              <a:ahLst/>
              <a:cxnLst/>
              <a:rect l="l" t="t" r="r" b="b"/>
              <a:pathLst>
                <a:path w="2990" h="3011" extrusionOk="0">
                  <a:moveTo>
                    <a:pt x="1494" y="0"/>
                  </a:moveTo>
                  <a:cubicBezTo>
                    <a:pt x="664" y="0"/>
                    <a:pt x="0" y="680"/>
                    <a:pt x="0" y="1510"/>
                  </a:cubicBezTo>
                  <a:cubicBezTo>
                    <a:pt x="0" y="2340"/>
                    <a:pt x="664" y="3010"/>
                    <a:pt x="1494" y="3010"/>
                  </a:cubicBezTo>
                  <a:cubicBezTo>
                    <a:pt x="2317" y="3010"/>
                    <a:pt x="2990" y="2340"/>
                    <a:pt x="2990" y="1510"/>
                  </a:cubicBezTo>
                  <a:cubicBezTo>
                    <a:pt x="2990" y="680"/>
                    <a:pt x="2317" y="0"/>
                    <a:pt x="1494" y="0"/>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2;p22">
              <a:extLst>
                <a:ext uri="{FF2B5EF4-FFF2-40B4-BE49-F238E27FC236}">
                  <a16:creationId xmlns:a16="http://schemas.microsoft.com/office/drawing/2014/main" id="{80B82BC5-4AD4-0979-2D99-A9538F19A5D2}"/>
                </a:ext>
              </a:extLst>
            </p:cNvPr>
            <p:cNvSpPr/>
            <p:nvPr/>
          </p:nvSpPr>
          <p:spPr>
            <a:xfrm>
              <a:off x="1277599" y="-615476"/>
              <a:ext cx="126074" cy="127115"/>
            </a:xfrm>
            <a:custGeom>
              <a:avLst/>
              <a:gdLst/>
              <a:ahLst/>
              <a:cxnLst/>
              <a:rect l="l" t="t" r="r" b="b"/>
              <a:pathLst>
                <a:path w="2665" h="2687" extrusionOk="0">
                  <a:moveTo>
                    <a:pt x="1337" y="0"/>
                  </a:moveTo>
                  <a:cubicBezTo>
                    <a:pt x="594" y="0"/>
                    <a:pt x="1" y="607"/>
                    <a:pt x="1" y="1343"/>
                  </a:cubicBezTo>
                  <a:cubicBezTo>
                    <a:pt x="1" y="2087"/>
                    <a:pt x="594" y="2686"/>
                    <a:pt x="1337" y="2686"/>
                  </a:cubicBezTo>
                  <a:cubicBezTo>
                    <a:pt x="2074" y="2686"/>
                    <a:pt x="2664" y="2087"/>
                    <a:pt x="2664" y="1343"/>
                  </a:cubicBezTo>
                  <a:cubicBezTo>
                    <a:pt x="2664" y="607"/>
                    <a:pt x="2074" y="0"/>
                    <a:pt x="1337" y="0"/>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3;p22">
              <a:extLst>
                <a:ext uri="{FF2B5EF4-FFF2-40B4-BE49-F238E27FC236}">
                  <a16:creationId xmlns:a16="http://schemas.microsoft.com/office/drawing/2014/main" id="{0DE1AB97-41A0-066C-0E40-48E52AE77B29}"/>
                </a:ext>
              </a:extLst>
            </p:cNvPr>
            <p:cNvSpPr/>
            <p:nvPr/>
          </p:nvSpPr>
          <p:spPr>
            <a:xfrm>
              <a:off x="1199068" y="-644901"/>
              <a:ext cx="126406" cy="127115"/>
            </a:xfrm>
            <a:custGeom>
              <a:avLst/>
              <a:gdLst/>
              <a:ahLst/>
              <a:cxnLst/>
              <a:rect l="l" t="t" r="r" b="b"/>
              <a:pathLst>
                <a:path w="2672" h="2687" extrusionOk="0">
                  <a:moveTo>
                    <a:pt x="1335" y="0"/>
                  </a:moveTo>
                  <a:cubicBezTo>
                    <a:pt x="598" y="0"/>
                    <a:pt x="1" y="600"/>
                    <a:pt x="1" y="1343"/>
                  </a:cubicBezTo>
                  <a:cubicBezTo>
                    <a:pt x="1" y="2080"/>
                    <a:pt x="598" y="2686"/>
                    <a:pt x="1335" y="2686"/>
                  </a:cubicBezTo>
                  <a:cubicBezTo>
                    <a:pt x="2072" y="2686"/>
                    <a:pt x="2671" y="2080"/>
                    <a:pt x="2671" y="1343"/>
                  </a:cubicBezTo>
                  <a:cubicBezTo>
                    <a:pt x="2671" y="600"/>
                    <a:pt x="2072" y="0"/>
                    <a:pt x="1335" y="0"/>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4;p22">
              <a:extLst>
                <a:ext uri="{FF2B5EF4-FFF2-40B4-BE49-F238E27FC236}">
                  <a16:creationId xmlns:a16="http://schemas.microsoft.com/office/drawing/2014/main" id="{B0A90A94-13C7-92CE-666F-134477960B12}"/>
                </a:ext>
              </a:extLst>
            </p:cNvPr>
            <p:cNvSpPr/>
            <p:nvPr/>
          </p:nvSpPr>
          <p:spPr>
            <a:xfrm>
              <a:off x="423887" y="-1114949"/>
              <a:ext cx="1117498" cy="127115"/>
            </a:xfrm>
            <a:custGeom>
              <a:avLst/>
              <a:gdLst/>
              <a:ahLst/>
              <a:cxnLst/>
              <a:rect l="l" t="t" r="r" b="b"/>
              <a:pathLst>
                <a:path w="23622" h="2687" extrusionOk="0">
                  <a:moveTo>
                    <a:pt x="1344" y="1"/>
                  </a:moveTo>
                  <a:cubicBezTo>
                    <a:pt x="600" y="1"/>
                    <a:pt x="1" y="607"/>
                    <a:pt x="1" y="1344"/>
                  </a:cubicBezTo>
                  <a:cubicBezTo>
                    <a:pt x="1" y="2087"/>
                    <a:pt x="600" y="2687"/>
                    <a:pt x="1344" y="2687"/>
                  </a:cubicBezTo>
                  <a:lnTo>
                    <a:pt x="22286" y="2687"/>
                  </a:lnTo>
                  <a:cubicBezTo>
                    <a:pt x="23022" y="2687"/>
                    <a:pt x="23622" y="2087"/>
                    <a:pt x="23622" y="1344"/>
                  </a:cubicBezTo>
                  <a:cubicBezTo>
                    <a:pt x="23622" y="607"/>
                    <a:pt x="23022" y="1"/>
                    <a:pt x="22286"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5;p22">
              <a:extLst>
                <a:ext uri="{FF2B5EF4-FFF2-40B4-BE49-F238E27FC236}">
                  <a16:creationId xmlns:a16="http://schemas.microsoft.com/office/drawing/2014/main" id="{A46D7839-51B7-292F-4213-A1761B6A573E}"/>
                </a:ext>
              </a:extLst>
            </p:cNvPr>
            <p:cNvSpPr/>
            <p:nvPr/>
          </p:nvSpPr>
          <p:spPr>
            <a:xfrm>
              <a:off x="740611" y="-1071237"/>
              <a:ext cx="729718" cy="40069"/>
            </a:xfrm>
            <a:custGeom>
              <a:avLst/>
              <a:gdLst/>
              <a:ahLst/>
              <a:cxnLst/>
              <a:rect l="l" t="t" r="r" b="b"/>
              <a:pathLst>
                <a:path w="15425" h="847" extrusionOk="0">
                  <a:moveTo>
                    <a:pt x="427" y="0"/>
                  </a:moveTo>
                  <a:cubicBezTo>
                    <a:pt x="188" y="0"/>
                    <a:pt x="0" y="189"/>
                    <a:pt x="0" y="420"/>
                  </a:cubicBezTo>
                  <a:cubicBezTo>
                    <a:pt x="0" y="657"/>
                    <a:pt x="188" y="846"/>
                    <a:pt x="427" y="846"/>
                  </a:cubicBezTo>
                  <a:lnTo>
                    <a:pt x="14998" y="846"/>
                  </a:lnTo>
                  <a:cubicBezTo>
                    <a:pt x="15237" y="846"/>
                    <a:pt x="15424" y="657"/>
                    <a:pt x="15424" y="420"/>
                  </a:cubicBezTo>
                  <a:cubicBezTo>
                    <a:pt x="15424" y="189"/>
                    <a:pt x="15237" y="0"/>
                    <a:pt x="14998" y="0"/>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6;p22">
              <a:extLst>
                <a:ext uri="{FF2B5EF4-FFF2-40B4-BE49-F238E27FC236}">
                  <a16:creationId xmlns:a16="http://schemas.microsoft.com/office/drawing/2014/main" id="{8AE61538-51DA-D448-FB60-85D61CB35CB6}"/>
                </a:ext>
              </a:extLst>
            </p:cNvPr>
            <p:cNvSpPr/>
            <p:nvPr/>
          </p:nvSpPr>
          <p:spPr>
            <a:xfrm>
              <a:off x="494991" y="-1071237"/>
              <a:ext cx="202287" cy="40069"/>
            </a:xfrm>
            <a:custGeom>
              <a:avLst/>
              <a:gdLst/>
              <a:ahLst/>
              <a:cxnLst/>
              <a:rect l="l" t="t" r="r" b="b"/>
              <a:pathLst>
                <a:path w="4276" h="847" extrusionOk="0">
                  <a:moveTo>
                    <a:pt x="427" y="0"/>
                  </a:moveTo>
                  <a:cubicBezTo>
                    <a:pt x="188" y="0"/>
                    <a:pt x="0" y="189"/>
                    <a:pt x="0" y="420"/>
                  </a:cubicBezTo>
                  <a:cubicBezTo>
                    <a:pt x="0" y="657"/>
                    <a:pt x="188" y="846"/>
                    <a:pt x="427" y="846"/>
                  </a:cubicBezTo>
                  <a:lnTo>
                    <a:pt x="3849" y="846"/>
                  </a:lnTo>
                  <a:cubicBezTo>
                    <a:pt x="4087" y="846"/>
                    <a:pt x="4276" y="657"/>
                    <a:pt x="4276" y="420"/>
                  </a:cubicBezTo>
                  <a:cubicBezTo>
                    <a:pt x="4276" y="189"/>
                    <a:pt x="4087" y="0"/>
                    <a:pt x="3849" y="0"/>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57;p22">
              <a:extLst>
                <a:ext uri="{FF2B5EF4-FFF2-40B4-BE49-F238E27FC236}">
                  <a16:creationId xmlns:a16="http://schemas.microsoft.com/office/drawing/2014/main" id="{FB53E41E-CF1A-DFE2-EEC5-FF60DA123648}"/>
                </a:ext>
              </a:extLst>
            </p:cNvPr>
            <p:cNvSpPr/>
            <p:nvPr/>
          </p:nvSpPr>
          <p:spPr>
            <a:xfrm>
              <a:off x="535959" y="-315594"/>
              <a:ext cx="254893" cy="27344"/>
            </a:xfrm>
            <a:custGeom>
              <a:avLst/>
              <a:gdLst/>
              <a:ahLst/>
              <a:cxnLst/>
              <a:rect l="l" t="t" r="r" b="b"/>
              <a:pathLst>
                <a:path w="5388" h="578" extrusionOk="0">
                  <a:moveTo>
                    <a:pt x="290" y="1"/>
                  </a:moveTo>
                  <a:cubicBezTo>
                    <a:pt x="131" y="1"/>
                    <a:pt x="1" y="131"/>
                    <a:pt x="1" y="290"/>
                  </a:cubicBezTo>
                  <a:cubicBezTo>
                    <a:pt x="1" y="448"/>
                    <a:pt x="131" y="578"/>
                    <a:pt x="290" y="578"/>
                  </a:cubicBezTo>
                  <a:lnTo>
                    <a:pt x="5099" y="578"/>
                  </a:lnTo>
                  <a:cubicBezTo>
                    <a:pt x="5257" y="578"/>
                    <a:pt x="5387" y="448"/>
                    <a:pt x="5387" y="290"/>
                  </a:cubicBezTo>
                  <a:cubicBezTo>
                    <a:pt x="5387" y="131"/>
                    <a:pt x="5257" y="1"/>
                    <a:pt x="5099"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58;p22">
              <a:extLst>
                <a:ext uri="{FF2B5EF4-FFF2-40B4-BE49-F238E27FC236}">
                  <a16:creationId xmlns:a16="http://schemas.microsoft.com/office/drawing/2014/main" id="{D2695401-A06A-42B8-07E0-C10FEF2DA504}"/>
                </a:ext>
              </a:extLst>
            </p:cNvPr>
            <p:cNvSpPr/>
            <p:nvPr/>
          </p:nvSpPr>
          <p:spPr>
            <a:xfrm>
              <a:off x="850980" y="-315594"/>
              <a:ext cx="254846" cy="27344"/>
            </a:xfrm>
            <a:custGeom>
              <a:avLst/>
              <a:gdLst/>
              <a:ahLst/>
              <a:cxnLst/>
              <a:rect l="l" t="t" r="r" b="b"/>
              <a:pathLst>
                <a:path w="5387" h="578" extrusionOk="0">
                  <a:moveTo>
                    <a:pt x="288" y="1"/>
                  </a:moveTo>
                  <a:cubicBezTo>
                    <a:pt x="130" y="1"/>
                    <a:pt x="0" y="131"/>
                    <a:pt x="0" y="290"/>
                  </a:cubicBezTo>
                  <a:cubicBezTo>
                    <a:pt x="0" y="448"/>
                    <a:pt x="130" y="578"/>
                    <a:pt x="288" y="578"/>
                  </a:cubicBezTo>
                  <a:lnTo>
                    <a:pt x="5106" y="578"/>
                  </a:lnTo>
                  <a:cubicBezTo>
                    <a:pt x="5263" y="578"/>
                    <a:pt x="5386" y="448"/>
                    <a:pt x="5386" y="290"/>
                  </a:cubicBezTo>
                  <a:cubicBezTo>
                    <a:pt x="5386" y="131"/>
                    <a:pt x="5263" y="1"/>
                    <a:pt x="5106"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59;p22">
              <a:extLst>
                <a:ext uri="{FF2B5EF4-FFF2-40B4-BE49-F238E27FC236}">
                  <a16:creationId xmlns:a16="http://schemas.microsoft.com/office/drawing/2014/main" id="{C3BDD535-4B45-7FB0-2310-4E2172C24B5B}"/>
                </a:ext>
              </a:extLst>
            </p:cNvPr>
            <p:cNvSpPr/>
            <p:nvPr/>
          </p:nvSpPr>
          <p:spPr>
            <a:xfrm>
              <a:off x="1174468" y="-315594"/>
              <a:ext cx="254846" cy="27344"/>
            </a:xfrm>
            <a:custGeom>
              <a:avLst/>
              <a:gdLst/>
              <a:ahLst/>
              <a:cxnLst/>
              <a:rect l="l" t="t" r="r" b="b"/>
              <a:pathLst>
                <a:path w="5387" h="578" extrusionOk="0">
                  <a:moveTo>
                    <a:pt x="288" y="1"/>
                  </a:moveTo>
                  <a:cubicBezTo>
                    <a:pt x="131" y="1"/>
                    <a:pt x="1" y="131"/>
                    <a:pt x="1" y="290"/>
                  </a:cubicBezTo>
                  <a:cubicBezTo>
                    <a:pt x="1" y="448"/>
                    <a:pt x="131" y="578"/>
                    <a:pt x="288" y="578"/>
                  </a:cubicBezTo>
                  <a:lnTo>
                    <a:pt x="5097" y="578"/>
                  </a:lnTo>
                  <a:cubicBezTo>
                    <a:pt x="5257" y="578"/>
                    <a:pt x="5387" y="448"/>
                    <a:pt x="5387" y="290"/>
                  </a:cubicBezTo>
                  <a:cubicBezTo>
                    <a:pt x="5387" y="131"/>
                    <a:pt x="5257" y="1"/>
                    <a:pt x="5097"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60;p22">
              <a:extLst>
                <a:ext uri="{FF2B5EF4-FFF2-40B4-BE49-F238E27FC236}">
                  <a16:creationId xmlns:a16="http://schemas.microsoft.com/office/drawing/2014/main" id="{D5D268D0-CA7F-4367-CD37-BB2B60E6AF76}"/>
                </a:ext>
              </a:extLst>
            </p:cNvPr>
            <p:cNvSpPr/>
            <p:nvPr/>
          </p:nvSpPr>
          <p:spPr>
            <a:xfrm>
              <a:off x="535959" y="-260575"/>
              <a:ext cx="254893" cy="27344"/>
            </a:xfrm>
            <a:custGeom>
              <a:avLst/>
              <a:gdLst/>
              <a:ahLst/>
              <a:cxnLst/>
              <a:rect l="l" t="t" r="r" b="b"/>
              <a:pathLst>
                <a:path w="5388" h="578" extrusionOk="0">
                  <a:moveTo>
                    <a:pt x="290" y="0"/>
                  </a:moveTo>
                  <a:cubicBezTo>
                    <a:pt x="131" y="0"/>
                    <a:pt x="1" y="130"/>
                    <a:pt x="1" y="288"/>
                  </a:cubicBezTo>
                  <a:cubicBezTo>
                    <a:pt x="1" y="448"/>
                    <a:pt x="131" y="578"/>
                    <a:pt x="290" y="578"/>
                  </a:cubicBezTo>
                  <a:lnTo>
                    <a:pt x="5099" y="578"/>
                  </a:lnTo>
                  <a:cubicBezTo>
                    <a:pt x="5257" y="578"/>
                    <a:pt x="5387" y="448"/>
                    <a:pt x="5387" y="288"/>
                  </a:cubicBezTo>
                  <a:cubicBezTo>
                    <a:pt x="5387" y="130"/>
                    <a:pt x="5257" y="0"/>
                    <a:pt x="5099" y="0"/>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61;p22">
              <a:extLst>
                <a:ext uri="{FF2B5EF4-FFF2-40B4-BE49-F238E27FC236}">
                  <a16:creationId xmlns:a16="http://schemas.microsoft.com/office/drawing/2014/main" id="{D215F1A8-94E4-3757-A76E-8D21453CCC1F}"/>
                </a:ext>
              </a:extLst>
            </p:cNvPr>
            <p:cNvSpPr/>
            <p:nvPr/>
          </p:nvSpPr>
          <p:spPr>
            <a:xfrm>
              <a:off x="850980" y="-260575"/>
              <a:ext cx="254846" cy="27344"/>
            </a:xfrm>
            <a:custGeom>
              <a:avLst/>
              <a:gdLst/>
              <a:ahLst/>
              <a:cxnLst/>
              <a:rect l="l" t="t" r="r" b="b"/>
              <a:pathLst>
                <a:path w="5387" h="578" extrusionOk="0">
                  <a:moveTo>
                    <a:pt x="288" y="0"/>
                  </a:moveTo>
                  <a:cubicBezTo>
                    <a:pt x="130" y="0"/>
                    <a:pt x="0" y="130"/>
                    <a:pt x="0" y="288"/>
                  </a:cubicBezTo>
                  <a:cubicBezTo>
                    <a:pt x="0" y="448"/>
                    <a:pt x="130" y="578"/>
                    <a:pt x="288" y="578"/>
                  </a:cubicBezTo>
                  <a:lnTo>
                    <a:pt x="5106" y="578"/>
                  </a:lnTo>
                  <a:cubicBezTo>
                    <a:pt x="5263" y="578"/>
                    <a:pt x="5386" y="448"/>
                    <a:pt x="5386" y="288"/>
                  </a:cubicBezTo>
                  <a:cubicBezTo>
                    <a:pt x="5386" y="130"/>
                    <a:pt x="5263" y="0"/>
                    <a:pt x="5106" y="0"/>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62;p22">
              <a:extLst>
                <a:ext uri="{FF2B5EF4-FFF2-40B4-BE49-F238E27FC236}">
                  <a16:creationId xmlns:a16="http://schemas.microsoft.com/office/drawing/2014/main" id="{B5FE198F-DD77-C8E8-D725-F11EA13AF149}"/>
                </a:ext>
              </a:extLst>
            </p:cNvPr>
            <p:cNvSpPr/>
            <p:nvPr/>
          </p:nvSpPr>
          <p:spPr>
            <a:xfrm>
              <a:off x="1174468" y="-260575"/>
              <a:ext cx="254846" cy="27344"/>
            </a:xfrm>
            <a:custGeom>
              <a:avLst/>
              <a:gdLst/>
              <a:ahLst/>
              <a:cxnLst/>
              <a:rect l="l" t="t" r="r" b="b"/>
              <a:pathLst>
                <a:path w="5387" h="578" extrusionOk="0">
                  <a:moveTo>
                    <a:pt x="288" y="0"/>
                  </a:moveTo>
                  <a:cubicBezTo>
                    <a:pt x="131" y="0"/>
                    <a:pt x="1" y="130"/>
                    <a:pt x="1" y="288"/>
                  </a:cubicBezTo>
                  <a:cubicBezTo>
                    <a:pt x="1" y="448"/>
                    <a:pt x="131" y="578"/>
                    <a:pt x="288" y="578"/>
                  </a:cubicBezTo>
                  <a:lnTo>
                    <a:pt x="5097" y="578"/>
                  </a:lnTo>
                  <a:cubicBezTo>
                    <a:pt x="5257" y="578"/>
                    <a:pt x="5387" y="448"/>
                    <a:pt x="5387" y="288"/>
                  </a:cubicBezTo>
                  <a:cubicBezTo>
                    <a:pt x="5387" y="130"/>
                    <a:pt x="5257" y="0"/>
                    <a:pt x="5097" y="0"/>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63;p22">
              <a:extLst>
                <a:ext uri="{FF2B5EF4-FFF2-40B4-BE49-F238E27FC236}">
                  <a16:creationId xmlns:a16="http://schemas.microsoft.com/office/drawing/2014/main" id="{1DD3B7B1-7735-3080-8C12-EA582BCFD5E7}"/>
                </a:ext>
              </a:extLst>
            </p:cNvPr>
            <p:cNvSpPr/>
            <p:nvPr/>
          </p:nvSpPr>
          <p:spPr>
            <a:xfrm>
              <a:off x="417075" y="-1300820"/>
              <a:ext cx="73185" cy="73516"/>
            </a:xfrm>
            <a:custGeom>
              <a:avLst/>
              <a:gdLst/>
              <a:ahLst/>
              <a:cxnLst/>
              <a:rect l="l" t="t" r="r" b="b"/>
              <a:pathLst>
                <a:path w="1547" h="1554" extrusionOk="0">
                  <a:moveTo>
                    <a:pt x="774" y="1"/>
                  </a:moveTo>
                  <a:cubicBezTo>
                    <a:pt x="348" y="1"/>
                    <a:pt x="1" y="348"/>
                    <a:pt x="1" y="774"/>
                  </a:cubicBezTo>
                  <a:cubicBezTo>
                    <a:pt x="1" y="1207"/>
                    <a:pt x="348" y="1554"/>
                    <a:pt x="774" y="1554"/>
                  </a:cubicBezTo>
                  <a:cubicBezTo>
                    <a:pt x="1200" y="1554"/>
                    <a:pt x="1547" y="1207"/>
                    <a:pt x="1547" y="774"/>
                  </a:cubicBezTo>
                  <a:cubicBezTo>
                    <a:pt x="1547" y="348"/>
                    <a:pt x="1200" y="1"/>
                    <a:pt x="774"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64;p22">
              <a:extLst>
                <a:ext uri="{FF2B5EF4-FFF2-40B4-BE49-F238E27FC236}">
                  <a16:creationId xmlns:a16="http://schemas.microsoft.com/office/drawing/2014/main" id="{C2735F8B-EC94-8183-D03A-2BEE7481E4B0}"/>
                </a:ext>
              </a:extLst>
            </p:cNvPr>
            <p:cNvSpPr/>
            <p:nvPr/>
          </p:nvSpPr>
          <p:spPr>
            <a:xfrm>
              <a:off x="544853" y="-1300820"/>
              <a:ext cx="73469" cy="73516"/>
            </a:xfrm>
            <a:custGeom>
              <a:avLst/>
              <a:gdLst/>
              <a:ahLst/>
              <a:cxnLst/>
              <a:rect l="l" t="t" r="r" b="b"/>
              <a:pathLst>
                <a:path w="1553" h="1554" extrusionOk="0">
                  <a:moveTo>
                    <a:pt x="773" y="1"/>
                  </a:moveTo>
                  <a:cubicBezTo>
                    <a:pt x="347" y="1"/>
                    <a:pt x="0" y="348"/>
                    <a:pt x="0" y="774"/>
                  </a:cubicBezTo>
                  <a:cubicBezTo>
                    <a:pt x="0" y="1207"/>
                    <a:pt x="347" y="1554"/>
                    <a:pt x="773" y="1554"/>
                  </a:cubicBezTo>
                  <a:cubicBezTo>
                    <a:pt x="1206" y="1554"/>
                    <a:pt x="1553" y="1207"/>
                    <a:pt x="1553" y="774"/>
                  </a:cubicBezTo>
                  <a:cubicBezTo>
                    <a:pt x="1553" y="348"/>
                    <a:pt x="1206" y="1"/>
                    <a:pt x="773"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65;p22">
              <a:extLst>
                <a:ext uri="{FF2B5EF4-FFF2-40B4-BE49-F238E27FC236}">
                  <a16:creationId xmlns:a16="http://schemas.microsoft.com/office/drawing/2014/main" id="{426DBA3B-7E58-64D0-B061-F58EF7953591}"/>
                </a:ext>
              </a:extLst>
            </p:cNvPr>
            <p:cNvSpPr/>
            <p:nvPr/>
          </p:nvSpPr>
          <p:spPr>
            <a:xfrm>
              <a:off x="672630" y="-1300820"/>
              <a:ext cx="73516" cy="73516"/>
            </a:xfrm>
            <a:custGeom>
              <a:avLst/>
              <a:gdLst/>
              <a:ahLst/>
              <a:cxnLst/>
              <a:rect l="l" t="t" r="r" b="b"/>
              <a:pathLst>
                <a:path w="1554" h="1554" extrusionOk="0">
                  <a:moveTo>
                    <a:pt x="781" y="1"/>
                  </a:moveTo>
                  <a:cubicBezTo>
                    <a:pt x="347" y="1"/>
                    <a:pt x="1" y="348"/>
                    <a:pt x="1" y="774"/>
                  </a:cubicBezTo>
                  <a:cubicBezTo>
                    <a:pt x="1" y="1207"/>
                    <a:pt x="347" y="1554"/>
                    <a:pt x="781" y="1554"/>
                  </a:cubicBezTo>
                  <a:cubicBezTo>
                    <a:pt x="1207" y="1554"/>
                    <a:pt x="1554" y="1207"/>
                    <a:pt x="1554" y="774"/>
                  </a:cubicBezTo>
                  <a:cubicBezTo>
                    <a:pt x="1554" y="348"/>
                    <a:pt x="1207" y="1"/>
                    <a:pt x="781"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66;p22">
              <a:extLst>
                <a:ext uri="{FF2B5EF4-FFF2-40B4-BE49-F238E27FC236}">
                  <a16:creationId xmlns:a16="http://schemas.microsoft.com/office/drawing/2014/main" id="{E730460D-FB91-54F4-1BDD-E0261FB12242}"/>
                </a:ext>
              </a:extLst>
            </p:cNvPr>
            <p:cNvSpPr/>
            <p:nvPr/>
          </p:nvSpPr>
          <p:spPr>
            <a:xfrm>
              <a:off x="483022" y="27669"/>
              <a:ext cx="213215" cy="103272"/>
            </a:xfrm>
            <a:custGeom>
              <a:avLst/>
              <a:gdLst/>
              <a:ahLst/>
              <a:cxnLst/>
              <a:rect l="l" t="t" r="r" b="b"/>
              <a:pathLst>
                <a:path w="4507" h="2183" extrusionOk="0">
                  <a:moveTo>
                    <a:pt x="434" y="1"/>
                  </a:moveTo>
                  <a:cubicBezTo>
                    <a:pt x="196" y="1"/>
                    <a:pt x="0" y="197"/>
                    <a:pt x="0" y="434"/>
                  </a:cubicBezTo>
                  <a:lnTo>
                    <a:pt x="0" y="1749"/>
                  </a:lnTo>
                  <a:cubicBezTo>
                    <a:pt x="0" y="1987"/>
                    <a:pt x="196" y="2183"/>
                    <a:pt x="434" y="2183"/>
                  </a:cubicBezTo>
                  <a:lnTo>
                    <a:pt x="4073" y="2183"/>
                  </a:lnTo>
                  <a:cubicBezTo>
                    <a:pt x="4312" y="2183"/>
                    <a:pt x="4506" y="1987"/>
                    <a:pt x="4506" y="1749"/>
                  </a:cubicBezTo>
                  <a:lnTo>
                    <a:pt x="4506" y="434"/>
                  </a:lnTo>
                  <a:cubicBezTo>
                    <a:pt x="4506" y="197"/>
                    <a:pt x="4312" y="1"/>
                    <a:pt x="4073"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67;p22">
              <a:extLst>
                <a:ext uri="{FF2B5EF4-FFF2-40B4-BE49-F238E27FC236}">
                  <a16:creationId xmlns:a16="http://schemas.microsoft.com/office/drawing/2014/main" id="{4B196645-8E42-E21E-86E0-BDE0B646319B}"/>
                </a:ext>
              </a:extLst>
            </p:cNvPr>
            <p:cNvSpPr/>
            <p:nvPr/>
          </p:nvSpPr>
          <p:spPr>
            <a:xfrm>
              <a:off x="483731" y="-30046"/>
              <a:ext cx="212174" cy="27013"/>
            </a:xfrm>
            <a:custGeom>
              <a:avLst/>
              <a:gdLst/>
              <a:ahLst/>
              <a:cxnLst/>
              <a:rect l="l" t="t" r="r" b="b"/>
              <a:pathLst>
                <a:path w="4485" h="571" extrusionOk="0">
                  <a:moveTo>
                    <a:pt x="282" y="1"/>
                  </a:moveTo>
                  <a:cubicBezTo>
                    <a:pt x="122" y="1"/>
                    <a:pt x="1" y="124"/>
                    <a:pt x="1" y="283"/>
                  </a:cubicBezTo>
                  <a:cubicBezTo>
                    <a:pt x="1" y="441"/>
                    <a:pt x="122" y="571"/>
                    <a:pt x="282" y="571"/>
                  </a:cubicBezTo>
                  <a:lnTo>
                    <a:pt x="4195" y="571"/>
                  </a:lnTo>
                  <a:cubicBezTo>
                    <a:pt x="4354" y="571"/>
                    <a:pt x="4484" y="441"/>
                    <a:pt x="4484" y="283"/>
                  </a:cubicBezTo>
                  <a:cubicBezTo>
                    <a:pt x="4484" y="124"/>
                    <a:pt x="4354" y="1"/>
                    <a:pt x="4195"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68;p22">
              <a:extLst>
                <a:ext uri="{FF2B5EF4-FFF2-40B4-BE49-F238E27FC236}">
                  <a16:creationId xmlns:a16="http://schemas.microsoft.com/office/drawing/2014/main" id="{A935D372-1D85-6D64-4EE2-9CFD50601EC1}"/>
                </a:ext>
              </a:extLst>
            </p:cNvPr>
            <p:cNvSpPr/>
            <p:nvPr/>
          </p:nvSpPr>
          <p:spPr>
            <a:xfrm>
              <a:off x="745058" y="27669"/>
              <a:ext cx="213168" cy="103272"/>
            </a:xfrm>
            <a:custGeom>
              <a:avLst/>
              <a:gdLst/>
              <a:ahLst/>
              <a:cxnLst/>
              <a:rect l="l" t="t" r="r" b="b"/>
              <a:pathLst>
                <a:path w="4506" h="2183" extrusionOk="0">
                  <a:moveTo>
                    <a:pt x="433" y="1"/>
                  </a:moveTo>
                  <a:cubicBezTo>
                    <a:pt x="196" y="1"/>
                    <a:pt x="0" y="197"/>
                    <a:pt x="0" y="434"/>
                  </a:cubicBezTo>
                  <a:lnTo>
                    <a:pt x="0" y="1749"/>
                  </a:lnTo>
                  <a:cubicBezTo>
                    <a:pt x="0" y="1987"/>
                    <a:pt x="196" y="2183"/>
                    <a:pt x="433" y="2183"/>
                  </a:cubicBezTo>
                  <a:lnTo>
                    <a:pt x="4073" y="2183"/>
                  </a:lnTo>
                  <a:cubicBezTo>
                    <a:pt x="4312" y="2183"/>
                    <a:pt x="4506" y="1987"/>
                    <a:pt x="4506" y="1749"/>
                  </a:cubicBezTo>
                  <a:lnTo>
                    <a:pt x="4506" y="434"/>
                  </a:lnTo>
                  <a:cubicBezTo>
                    <a:pt x="4506" y="197"/>
                    <a:pt x="4312" y="1"/>
                    <a:pt x="4073"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69;p22">
              <a:extLst>
                <a:ext uri="{FF2B5EF4-FFF2-40B4-BE49-F238E27FC236}">
                  <a16:creationId xmlns:a16="http://schemas.microsoft.com/office/drawing/2014/main" id="{E3BAE7CE-C152-B5A9-B7BF-6660B050BF7B}"/>
                </a:ext>
              </a:extLst>
            </p:cNvPr>
            <p:cNvSpPr/>
            <p:nvPr/>
          </p:nvSpPr>
          <p:spPr>
            <a:xfrm>
              <a:off x="745673" y="-30046"/>
              <a:ext cx="212269" cy="27013"/>
            </a:xfrm>
            <a:custGeom>
              <a:avLst/>
              <a:gdLst/>
              <a:ahLst/>
              <a:cxnLst/>
              <a:rect l="l" t="t" r="r" b="b"/>
              <a:pathLst>
                <a:path w="4487" h="571" extrusionOk="0">
                  <a:moveTo>
                    <a:pt x="283" y="1"/>
                  </a:moveTo>
                  <a:cubicBezTo>
                    <a:pt x="124" y="1"/>
                    <a:pt x="1" y="124"/>
                    <a:pt x="1" y="283"/>
                  </a:cubicBezTo>
                  <a:cubicBezTo>
                    <a:pt x="1" y="441"/>
                    <a:pt x="124" y="571"/>
                    <a:pt x="283" y="571"/>
                  </a:cubicBezTo>
                  <a:lnTo>
                    <a:pt x="4197" y="571"/>
                  </a:lnTo>
                  <a:cubicBezTo>
                    <a:pt x="4356" y="571"/>
                    <a:pt x="4486" y="441"/>
                    <a:pt x="4486" y="283"/>
                  </a:cubicBezTo>
                  <a:cubicBezTo>
                    <a:pt x="4486" y="124"/>
                    <a:pt x="4356" y="1"/>
                    <a:pt x="4197"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70;p22">
              <a:extLst>
                <a:ext uri="{FF2B5EF4-FFF2-40B4-BE49-F238E27FC236}">
                  <a16:creationId xmlns:a16="http://schemas.microsoft.com/office/drawing/2014/main" id="{E1A6377D-FDEB-B7C1-15AB-4C2A0C2948FF}"/>
                </a:ext>
              </a:extLst>
            </p:cNvPr>
            <p:cNvSpPr/>
            <p:nvPr/>
          </p:nvSpPr>
          <p:spPr>
            <a:xfrm>
              <a:off x="1007047"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7" y="1987"/>
                    <a:pt x="4507" y="1749"/>
                  </a:cubicBezTo>
                  <a:lnTo>
                    <a:pt x="4507" y="434"/>
                  </a:lnTo>
                  <a:cubicBezTo>
                    <a:pt x="4507" y="197"/>
                    <a:pt x="4311" y="1"/>
                    <a:pt x="4073"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71;p22">
              <a:extLst>
                <a:ext uri="{FF2B5EF4-FFF2-40B4-BE49-F238E27FC236}">
                  <a16:creationId xmlns:a16="http://schemas.microsoft.com/office/drawing/2014/main" id="{B300981C-0A7A-6EFD-58E9-73E56AA3240B}"/>
                </a:ext>
              </a:extLst>
            </p:cNvPr>
            <p:cNvSpPr/>
            <p:nvPr/>
          </p:nvSpPr>
          <p:spPr>
            <a:xfrm>
              <a:off x="1007378" y="-30046"/>
              <a:ext cx="212553" cy="27013"/>
            </a:xfrm>
            <a:custGeom>
              <a:avLst/>
              <a:gdLst/>
              <a:ahLst/>
              <a:cxnLst/>
              <a:rect l="l" t="t" r="r" b="b"/>
              <a:pathLst>
                <a:path w="4493" h="571" extrusionOk="0">
                  <a:moveTo>
                    <a:pt x="290" y="1"/>
                  </a:moveTo>
                  <a:cubicBezTo>
                    <a:pt x="131" y="1"/>
                    <a:pt x="1" y="124"/>
                    <a:pt x="1" y="283"/>
                  </a:cubicBezTo>
                  <a:cubicBezTo>
                    <a:pt x="1" y="441"/>
                    <a:pt x="131" y="571"/>
                    <a:pt x="290" y="571"/>
                  </a:cubicBezTo>
                  <a:lnTo>
                    <a:pt x="4203" y="571"/>
                  </a:lnTo>
                  <a:cubicBezTo>
                    <a:pt x="4363" y="571"/>
                    <a:pt x="4493" y="441"/>
                    <a:pt x="4493" y="283"/>
                  </a:cubicBezTo>
                  <a:cubicBezTo>
                    <a:pt x="4493" y="124"/>
                    <a:pt x="4363" y="1"/>
                    <a:pt x="4203"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72;p22">
              <a:extLst>
                <a:ext uri="{FF2B5EF4-FFF2-40B4-BE49-F238E27FC236}">
                  <a16:creationId xmlns:a16="http://schemas.microsoft.com/office/drawing/2014/main" id="{9824D0EC-CCF8-0F5C-D0D4-FBCCE603AED8}"/>
                </a:ext>
              </a:extLst>
            </p:cNvPr>
            <p:cNvSpPr/>
            <p:nvPr/>
          </p:nvSpPr>
          <p:spPr>
            <a:xfrm>
              <a:off x="1269083"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6" y="1987"/>
                    <a:pt x="4506" y="1749"/>
                  </a:cubicBezTo>
                  <a:lnTo>
                    <a:pt x="4506" y="434"/>
                  </a:lnTo>
                  <a:cubicBezTo>
                    <a:pt x="4506" y="197"/>
                    <a:pt x="4311" y="1"/>
                    <a:pt x="4073"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73;p22">
              <a:extLst>
                <a:ext uri="{FF2B5EF4-FFF2-40B4-BE49-F238E27FC236}">
                  <a16:creationId xmlns:a16="http://schemas.microsoft.com/office/drawing/2014/main" id="{24791046-C671-E80A-9593-E5CD9773DFBF}"/>
                </a:ext>
              </a:extLst>
            </p:cNvPr>
            <p:cNvSpPr/>
            <p:nvPr/>
          </p:nvSpPr>
          <p:spPr>
            <a:xfrm>
              <a:off x="1269414" y="-30046"/>
              <a:ext cx="212553" cy="27013"/>
            </a:xfrm>
            <a:custGeom>
              <a:avLst/>
              <a:gdLst/>
              <a:ahLst/>
              <a:cxnLst/>
              <a:rect l="l" t="t" r="r" b="b"/>
              <a:pathLst>
                <a:path w="4493" h="571" extrusionOk="0">
                  <a:moveTo>
                    <a:pt x="290" y="1"/>
                  </a:moveTo>
                  <a:cubicBezTo>
                    <a:pt x="130" y="1"/>
                    <a:pt x="1" y="124"/>
                    <a:pt x="1" y="283"/>
                  </a:cubicBezTo>
                  <a:cubicBezTo>
                    <a:pt x="1" y="441"/>
                    <a:pt x="130" y="571"/>
                    <a:pt x="290" y="571"/>
                  </a:cubicBezTo>
                  <a:lnTo>
                    <a:pt x="4203" y="571"/>
                  </a:lnTo>
                  <a:cubicBezTo>
                    <a:pt x="4363" y="571"/>
                    <a:pt x="4493" y="441"/>
                    <a:pt x="4493" y="283"/>
                  </a:cubicBezTo>
                  <a:cubicBezTo>
                    <a:pt x="4493" y="124"/>
                    <a:pt x="4363" y="1"/>
                    <a:pt x="4203"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238;p22">
            <a:extLst>
              <a:ext uri="{FF2B5EF4-FFF2-40B4-BE49-F238E27FC236}">
                <a16:creationId xmlns:a16="http://schemas.microsoft.com/office/drawing/2014/main" id="{2643B441-ACEA-AB6F-E22B-5ED4C800BA62}"/>
              </a:ext>
            </a:extLst>
          </p:cNvPr>
          <p:cNvGrpSpPr/>
          <p:nvPr/>
        </p:nvGrpSpPr>
        <p:grpSpPr>
          <a:xfrm>
            <a:off x="7544030" y="2621021"/>
            <a:ext cx="1404075" cy="1157300"/>
            <a:chOff x="301976" y="-1334266"/>
            <a:chExt cx="1361321" cy="1634285"/>
          </a:xfrm>
        </p:grpSpPr>
        <p:sp>
          <p:nvSpPr>
            <p:cNvPr id="82" name="Google Shape;239;p22">
              <a:extLst>
                <a:ext uri="{FF2B5EF4-FFF2-40B4-BE49-F238E27FC236}">
                  <a16:creationId xmlns:a16="http://schemas.microsoft.com/office/drawing/2014/main" id="{17EF5CED-38E8-7DCD-EE15-40BF1A066AFC}"/>
                </a:ext>
              </a:extLst>
            </p:cNvPr>
            <p:cNvSpPr/>
            <p:nvPr/>
          </p:nvSpPr>
          <p:spPr>
            <a:xfrm>
              <a:off x="301976" y="-1334266"/>
              <a:ext cx="1361321" cy="1634285"/>
            </a:xfrm>
            <a:custGeom>
              <a:avLst/>
              <a:gdLst/>
              <a:ahLst/>
              <a:cxnLst/>
              <a:rect l="l" t="t" r="r" b="b"/>
              <a:pathLst>
                <a:path w="28776" h="34546" extrusionOk="0">
                  <a:moveTo>
                    <a:pt x="1517" y="1"/>
                  </a:moveTo>
                  <a:cubicBezTo>
                    <a:pt x="680" y="1"/>
                    <a:pt x="1" y="672"/>
                    <a:pt x="1" y="1510"/>
                  </a:cubicBezTo>
                  <a:lnTo>
                    <a:pt x="1" y="33679"/>
                  </a:lnTo>
                  <a:cubicBezTo>
                    <a:pt x="1" y="34155"/>
                    <a:pt x="391" y="34545"/>
                    <a:pt x="867" y="34545"/>
                  </a:cubicBezTo>
                  <a:lnTo>
                    <a:pt x="27916" y="34545"/>
                  </a:lnTo>
                  <a:cubicBezTo>
                    <a:pt x="28393" y="34545"/>
                    <a:pt x="28776" y="34155"/>
                    <a:pt x="28776" y="33679"/>
                  </a:cubicBezTo>
                  <a:lnTo>
                    <a:pt x="28776" y="1510"/>
                  </a:lnTo>
                  <a:cubicBezTo>
                    <a:pt x="28776" y="672"/>
                    <a:pt x="28097" y="1"/>
                    <a:pt x="27267"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40;p22">
              <a:extLst>
                <a:ext uri="{FF2B5EF4-FFF2-40B4-BE49-F238E27FC236}">
                  <a16:creationId xmlns:a16="http://schemas.microsoft.com/office/drawing/2014/main" id="{0A9FB74C-F3E3-A9A3-66A6-CBF63604D09D}"/>
                </a:ext>
              </a:extLst>
            </p:cNvPr>
            <p:cNvSpPr/>
            <p:nvPr/>
          </p:nvSpPr>
          <p:spPr>
            <a:xfrm>
              <a:off x="357657" y="-1334266"/>
              <a:ext cx="1250337" cy="1586126"/>
            </a:xfrm>
            <a:custGeom>
              <a:avLst/>
              <a:gdLst/>
              <a:ahLst/>
              <a:cxnLst/>
              <a:rect l="l" t="t" r="r" b="b"/>
              <a:pathLst>
                <a:path w="26430" h="33528" extrusionOk="0">
                  <a:moveTo>
                    <a:pt x="1" y="1"/>
                  </a:moveTo>
                  <a:lnTo>
                    <a:pt x="1" y="32828"/>
                  </a:lnTo>
                  <a:cubicBezTo>
                    <a:pt x="1" y="33218"/>
                    <a:pt x="311" y="33528"/>
                    <a:pt x="694" y="33528"/>
                  </a:cubicBezTo>
                  <a:lnTo>
                    <a:pt x="25729" y="33528"/>
                  </a:lnTo>
                  <a:cubicBezTo>
                    <a:pt x="26112" y="33528"/>
                    <a:pt x="26429" y="33218"/>
                    <a:pt x="26429" y="32828"/>
                  </a:cubicBezTo>
                  <a:lnTo>
                    <a:pt x="26429" y="1"/>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41;p22">
              <a:extLst>
                <a:ext uri="{FF2B5EF4-FFF2-40B4-BE49-F238E27FC236}">
                  <a16:creationId xmlns:a16="http://schemas.microsoft.com/office/drawing/2014/main" id="{A8317B4F-14CA-7BE0-C580-9D8ADB90C80D}"/>
                </a:ext>
              </a:extLst>
            </p:cNvPr>
            <p:cNvSpPr/>
            <p:nvPr/>
          </p:nvSpPr>
          <p:spPr>
            <a:xfrm>
              <a:off x="301976" y="-1334266"/>
              <a:ext cx="1361321" cy="137712"/>
            </a:xfrm>
            <a:custGeom>
              <a:avLst/>
              <a:gdLst/>
              <a:ahLst/>
              <a:cxnLst/>
              <a:rect l="l" t="t" r="r" b="b"/>
              <a:pathLst>
                <a:path w="28776" h="2911" extrusionOk="0">
                  <a:moveTo>
                    <a:pt x="1127" y="1"/>
                  </a:moveTo>
                  <a:cubicBezTo>
                    <a:pt x="507" y="1"/>
                    <a:pt x="1" y="498"/>
                    <a:pt x="1" y="1120"/>
                  </a:cubicBezTo>
                  <a:lnTo>
                    <a:pt x="1" y="2911"/>
                  </a:lnTo>
                  <a:lnTo>
                    <a:pt x="28776" y="2911"/>
                  </a:lnTo>
                  <a:lnTo>
                    <a:pt x="28776" y="1120"/>
                  </a:lnTo>
                  <a:cubicBezTo>
                    <a:pt x="28776" y="498"/>
                    <a:pt x="28270" y="1"/>
                    <a:pt x="27650"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42;p22">
              <a:extLst>
                <a:ext uri="{FF2B5EF4-FFF2-40B4-BE49-F238E27FC236}">
                  <a16:creationId xmlns:a16="http://schemas.microsoft.com/office/drawing/2014/main" id="{47982B2F-842D-5ECD-685F-6CFD21037950}"/>
                </a:ext>
              </a:extLst>
            </p:cNvPr>
            <p:cNvSpPr/>
            <p:nvPr/>
          </p:nvSpPr>
          <p:spPr>
            <a:xfrm>
              <a:off x="356995" y="-771260"/>
              <a:ext cx="1251662" cy="592385"/>
            </a:xfrm>
            <a:custGeom>
              <a:avLst/>
              <a:gdLst/>
              <a:ahLst/>
              <a:cxnLst/>
              <a:rect l="l" t="t" r="r" b="b"/>
              <a:pathLst>
                <a:path w="26458" h="12522" extrusionOk="0">
                  <a:moveTo>
                    <a:pt x="1" y="0"/>
                  </a:moveTo>
                  <a:lnTo>
                    <a:pt x="1" y="12522"/>
                  </a:lnTo>
                  <a:lnTo>
                    <a:pt x="26457" y="12522"/>
                  </a:lnTo>
                  <a:lnTo>
                    <a:pt x="26457" y="0"/>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43;p22">
              <a:extLst>
                <a:ext uri="{FF2B5EF4-FFF2-40B4-BE49-F238E27FC236}">
                  <a16:creationId xmlns:a16="http://schemas.microsoft.com/office/drawing/2014/main" id="{0FBBB2D0-2AE6-C591-753B-4A53BD40B59E}"/>
                </a:ext>
              </a:extLst>
            </p:cNvPr>
            <p:cNvSpPr/>
            <p:nvPr/>
          </p:nvSpPr>
          <p:spPr>
            <a:xfrm>
              <a:off x="419488" y="-528903"/>
              <a:ext cx="58803" cy="118221"/>
            </a:xfrm>
            <a:custGeom>
              <a:avLst/>
              <a:gdLst/>
              <a:ahLst/>
              <a:cxnLst/>
              <a:rect l="l" t="t" r="r" b="b"/>
              <a:pathLst>
                <a:path w="1243" h="2499" extrusionOk="0">
                  <a:moveTo>
                    <a:pt x="1110" y="1"/>
                  </a:moveTo>
                  <a:cubicBezTo>
                    <a:pt x="1075" y="1"/>
                    <a:pt x="1039" y="15"/>
                    <a:pt x="1012" y="47"/>
                  </a:cubicBezTo>
                  <a:lnTo>
                    <a:pt x="607" y="517"/>
                  </a:lnTo>
                  <a:lnTo>
                    <a:pt x="44" y="1167"/>
                  </a:lnTo>
                  <a:cubicBezTo>
                    <a:pt x="0" y="1210"/>
                    <a:pt x="0" y="1290"/>
                    <a:pt x="44" y="1340"/>
                  </a:cubicBezTo>
                  <a:lnTo>
                    <a:pt x="607" y="1983"/>
                  </a:lnTo>
                  <a:lnTo>
                    <a:pt x="1012" y="2451"/>
                  </a:lnTo>
                  <a:cubicBezTo>
                    <a:pt x="1039" y="2484"/>
                    <a:pt x="1075" y="2498"/>
                    <a:pt x="1110" y="2498"/>
                  </a:cubicBezTo>
                  <a:cubicBezTo>
                    <a:pt x="1177" y="2498"/>
                    <a:pt x="1243" y="2445"/>
                    <a:pt x="1243" y="2364"/>
                  </a:cubicBezTo>
                  <a:lnTo>
                    <a:pt x="1243" y="1253"/>
                  </a:lnTo>
                  <a:lnTo>
                    <a:pt x="1243" y="134"/>
                  </a:lnTo>
                  <a:cubicBezTo>
                    <a:pt x="1243" y="53"/>
                    <a:pt x="1177" y="1"/>
                    <a:pt x="1110"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44;p22">
              <a:extLst>
                <a:ext uri="{FF2B5EF4-FFF2-40B4-BE49-F238E27FC236}">
                  <a16:creationId xmlns:a16="http://schemas.microsoft.com/office/drawing/2014/main" id="{7B8849B4-F256-0A84-B8CB-D705C1EAEA1E}"/>
                </a:ext>
              </a:extLst>
            </p:cNvPr>
            <p:cNvSpPr/>
            <p:nvPr/>
          </p:nvSpPr>
          <p:spPr>
            <a:xfrm>
              <a:off x="1486982" y="-528903"/>
              <a:ext cx="59182" cy="118221"/>
            </a:xfrm>
            <a:custGeom>
              <a:avLst/>
              <a:gdLst/>
              <a:ahLst/>
              <a:cxnLst/>
              <a:rect l="l" t="t" r="r" b="b"/>
              <a:pathLst>
                <a:path w="1251" h="2499" extrusionOk="0">
                  <a:moveTo>
                    <a:pt x="134" y="1"/>
                  </a:moveTo>
                  <a:cubicBezTo>
                    <a:pt x="67" y="1"/>
                    <a:pt x="1" y="53"/>
                    <a:pt x="1" y="134"/>
                  </a:cubicBezTo>
                  <a:lnTo>
                    <a:pt x="1" y="1253"/>
                  </a:lnTo>
                  <a:lnTo>
                    <a:pt x="1" y="2364"/>
                  </a:lnTo>
                  <a:cubicBezTo>
                    <a:pt x="1" y="2445"/>
                    <a:pt x="67" y="2498"/>
                    <a:pt x="134" y="2498"/>
                  </a:cubicBezTo>
                  <a:cubicBezTo>
                    <a:pt x="169" y="2498"/>
                    <a:pt x="205" y="2484"/>
                    <a:pt x="231" y="2451"/>
                  </a:cubicBezTo>
                  <a:lnTo>
                    <a:pt x="644" y="1983"/>
                  </a:lnTo>
                  <a:lnTo>
                    <a:pt x="1207" y="1340"/>
                  </a:lnTo>
                  <a:cubicBezTo>
                    <a:pt x="1250" y="1290"/>
                    <a:pt x="1250" y="1210"/>
                    <a:pt x="1207" y="1167"/>
                  </a:cubicBezTo>
                  <a:lnTo>
                    <a:pt x="644" y="517"/>
                  </a:lnTo>
                  <a:lnTo>
                    <a:pt x="231" y="47"/>
                  </a:lnTo>
                  <a:cubicBezTo>
                    <a:pt x="205" y="15"/>
                    <a:pt x="169" y="1"/>
                    <a:pt x="134"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45;p22">
              <a:extLst>
                <a:ext uri="{FF2B5EF4-FFF2-40B4-BE49-F238E27FC236}">
                  <a16:creationId xmlns:a16="http://schemas.microsoft.com/office/drawing/2014/main" id="{61D76D93-65A2-6A66-C678-D68F0A9C3A4D}"/>
                </a:ext>
              </a:extLst>
            </p:cNvPr>
            <p:cNvSpPr/>
            <p:nvPr/>
          </p:nvSpPr>
          <p:spPr>
            <a:xfrm>
              <a:off x="535959" y="-684214"/>
              <a:ext cx="255934" cy="308161"/>
            </a:xfrm>
            <a:custGeom>
              <a:avLst/>
              <a:gdLst/>
              <a:ahLst/>
              <a:cxnLst/>
              <a:rect l="l" t="t" r="r" b="b"/>
              <a:pathLst>
                <a:path w="5410" h="6514" extrusionOk="0">
                  <a:moveTo>
                    <a:pt x="571" y="1"/>
                  </a:moveTo>
                  <a:cubicBezTo>
                    <a:pt x="261" y="1"/>
                    <a:pt x="1" y="261"/>
                    <a:pt x="1" y="571"/>
                  </a:cubicBezTo>
                  <a:lnTo>
                    <a:pt x="1" y="5943"/>
                  </a:lnTo>
                  <a:cubicBezTo>
                    <a:pt x="1" y="6262"/>
                    <a:pt x="261" y="6514"/>
                    <a:pt x="571" y="6514"/>
                  </a:cubicBezTo>
                  <a:lnTo>
                    <a:pt x="4839" y="6514"/>
                  </a:lnTo>
                  <a:cubicBezTo>
                    <a:pt x="5150" y="6514"/>
                    <a:pt x="5410" y="6262"/>
                    <a:pt x="5410" y="5943"/>
                  </a:cubicBezTo>
                  <a:lnTo>
                    <a:pt x="5410" y="571"/>
                  </a:lnTo>
                  <a:cubicBezTo>
                    <a:pt x="5410" y="261"/>
                    <a:pt x="5150" y="1"/>
                    <a:pt x="4839"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46;p22">
              <a:extLst>
                <a:ext uri="{FF2B5EF4-FFF2-40B4-BE49-F238E27FC236}">
                  <a16:creationId xmlns:a16="http://schemas.microsoft.com/office/drawing/2014/main" id="{2CB9BCEF-14EB-2CCE-E3A8-15AB0113B4F8}"/>
                </a:ext>
              </a:extLst>
            </p:cNvPr>
            <p:cNvSpPr/>
            <p:nvPr/>
          </p:nvSpPr>
          <p:spPr>
            <a:xfrm>
              <a:off x="535959" y="-656303"/>
              <a:ext cx="255934" cy="280250"/>
            </a:xfrm>
            <a:custGeom>
              <a:avLst/>
              <a:gdLst/>
              <a:ahLst/>
              <a:cxnLst/>
              <a:rect l="l" t="t" r="r" b="b"/>
              <a:pathLst>
                <a:path w="5410" h="5924" extrusionOk="0">
                  <a:moveTo>
                    <a:pt x="4547" y="1"/>
                  </a:moveTo>
                  <a:cubicBezTo>
                    <a:pt x="3986" y="1"/>
                    <a:pt x="3722" y="808"/>
                    <a:pt x="3727" y="1281"/>
                  </a:cubicBezTo>
                  <a:cubicBezTo>
                    <a:pt x="3727" y="1447"/>
                    <a:pt x="3727" y="2469"/>
                    <a:pt x="3105" y="2469"/>
                  </a:cubicBezTo>
                  <a:cubicBezTo>
                    <a:pt x="2859" y="2469"/>
                    <a:pt x="2516" y="2309"/>
                    <a:pt x="2037" y="1874"/>
                  </a:cubicBezTo>
                  <a:cubicBezTo>
                    <a:pt x="1813" y="1668"/>
                    <a:pt x="1613" y="1579"/>
                    <a:pt x="1434" y="1579"/>
                  </a:cubicBezTo>
                  <a:cubicBezTo>
                    <a:pt x="279" y="1579"/>
                    <a:pt x="7" y="5285"/>
                    <a:pt x="1" y="5360"/>
                  </a:cubicBezTo>
                  <a:cubicBezTo>
                    <a:pt x="8" y="5672"/>
                    <a:pt x="261" y="5924"/>
                    <a:pt x="571" y="5924"/>
                  </a:cubicBezTo>
                  <a:lnTo>
                    <a:pt x="3077" y="5924"/>
                  </a:lnTo>
                  <a:lnTo>
                    <a:pt x="4954" y="5917"/>
                  </a:lnTo>
                  <a:cubicBezTo>
                    <a:pt x="5186" y="5866"/>
                    <a:pt x="5366" y="5672"/>
                    <a:pt x="5403" y="5440"/>
                  </a:cubicBezTo>
                  <a:lnTo>
                    <a:pt x="5410" y="508"/>
                  </a:lnTo>
                  <a:cubicBezTo>
                    <a:pt x="5069" y="142"/>
                    <a:pt x="4782" y="1"/>
                    <a:pt x="454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47;p22">
              <a:extLst>
                <a:ext uri="{FF2B5EF4-FFF2-40B4-BE49-F238E27FC236}">
                  <a16:creationId xmlns:a16="http://schemas.microsoft.com/office/drawing/2014/main" id="{D3DBA0B8-0892-C8AB-4745-89084B0A9451}"/>
                </a:ext>
              </a:extLst>
            </p:cNvPr>
            <p:cNvSpPr/>
            <p:nvPr/>
          </p:nvSpPr>
          <p:spPr>
            <a:xfrm>
              <a:off x="854717" y="-684214"/>
              <a:ext cx="255839" cy="308161"/>
            </a:xfrm>
            <a:custGeom>
              <a:avLst/>
              <a:gdLst/>
              <a:ahLst/>
              <a:cxnLst/>
              <a:rect l="l" t="t" r="r" b="b"/>
              <a:pathLst>
                <a:path w="5408" h="6514" extrusionOk="0">
                  <a:moveTo>
                    <a:pt x="571" y="1"/>
                  </a:moveTo>
                  <a:cubicBezTo>
                    <a:pt x="261" y="1"/>
                    <a:pt x="1" y="261"/>
                    <a:pt x="1" y="571"/>
                  </a:cubicBezTo>
                  <a:lnTo>
                    <a:pt x="1" y="5943"/>
                  </a:lnTo>
                  <a:cubicBezTo>
                    <a:pt x="1" y="6262"/>
                    <a:pt x="261" y="6514"/>
                    <a:pt x="571" y="6514"/>
                  </a:cubicBezTo>
                  <a:lnTo>
                    <a:pt x="4838" y="6514"/>
                  </a:lnTo>
                  <a:cubicBezTo>
                    <a:pt x="5148" y="6514"/>
                    <a:pt x="5408" y="6262"/>
                    <a:pt x="5408" y="5943"/>
                  </a:cubicBezTo>
                  <a:lnTo>
                    <a:pt x="5408" y="571"/>
                  </a:lnTo>
                  <a:cubicBezTo>
                    <a:pt x="5408" y="261"/>
                    <a:pt x="5148" y="1"/>
                    <a:pt x="4838"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48;p22">
              <a:extLst>
                <a:ext uri="{FF2B5EF4-FFF2-40B4-BE49-F238E27FC236}">
                  <a16:creationId xmlns:a16="http://schemas.microsoft.com/office/drawing/2014/main" id="{1A290384-D64F-CAF5-876C-DBB464CEA9B4}"/>
                </a:ext>
              </a:extLst>
            </p:cNvPr>
            <p:cNvSpPr/>
            <p:nvPr/>
          </p:nvSpPr>
          <p:spPr>
            <a:xfrm>
              <a:off x="854717" y="-675320"/>
              <a:ext cx="248743" cy="299267"/>
            </a:xfrm>
            <a:custGeom>
              <a:avLst/>
              <a:gdLst/>
              <a:ahLst/>
              <a:cxnLst/>
              <a:rect l="l" t="t" r="r" b="b"/>
              <a:pathLst>
                <a:path w="5258" h="6326" extrusionOk="0">
                  <a:moveTo>
                    <a:pt x="159" y="0"/>
                  </a:moveTo>
                  <a:cubicBezTo>
                    <a:pt x="65" y="102"/>
                    <a:pt x="1" y="239"/>
                    <a:pt x="1" y="383"/>
                  </a:cubicBezTo>
                  <a:lnTo>
                    <a:pt x="1" y="5755"/>
                  </a:lnTo>
                  <a:cubicBezTo>
                    <a:pt x="1" y="6074"/>
                    <a:pt x="261" y="6326"/>
                    <a:pt x="571" y="6326"/>
                  </a:cubicBezTo>
                  <a:lnTo>
                    <a:pt x="4838" y="6326"/>
                  </a:lnTo>
                  <a:cubicBezTo>
                    <a:pt x="5004" y="6326"/>
                    <a:pt x="5148" y="6255"/>
                    <a:pt x="5257" y="6145"/>
                  </a:cubicBezTo>
                  <a:lnTo>
                    <a:pt x="159"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49;p22">
              <a:extLst>
                <a:ext uri="{FF2B5EF4-FFF2-40B4-BE49-F238E27FC236}">
                  <a16:creationId xmlns:a16="http://schemas.microsoft.com/office/drawing/2014/main" id="{60C8A66E-9FE1-EEE8-502E-CA8C12B0B68F}"/>
                </a:ext>
              </a:extLst>
            </p:cNvPr>
            <p:cNvSpPr/>
            <p:nvPr/>
          </p:nvSpPr>
          <p:spPr>
            <a:xfrm>
              <a:off x="894644" y="-636386"/>
              <a:ext cx="184547" cy="222440"/>
            </a:xfrm>
            <a:custGeom>
              <a:avLst/>
              <a:gdLst/>
              <a:ahLst/>
              <a:cxnLst/>
              <a:rect l="l" t="t" r="r" b="b"/>
              <a:pathLst>
                <a:path w="3901" h="4702" extrusionOk="0">
                  <a:moveTo>
                    <a:pt x="1" y="0"/>
                  </a:moveTo>
                  <a:lnTo>
                    <a:pt x="3893" y="4702"/>
                  </a:lnTo>
                  <a:lnTo>
                    <a:pt x="3900" y="0"/>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50;p22">
              <a:extLst>
                <a:ext uri="{FF2B5EF4-FFF2-40B4-BE49-F238E27FC236}">
                  <a16:creationId xmlns:a16="http://schemas.microsoft.com/office/drawing/2014/main" id="{B7A867A6-6F34-8BFB-D6E0-E91B15213A35}"/>
                </a:ext>
              </a:extLst>
            </p:cNvPr>
            <p:cNvSpPr/>
            <p:nvPr/>
          </p:nvSpPr>
          <p:spPr>
            <a:xfrm>
              <a:off x="1173759" y="-684214"/>
              <a:ext cx="255555" cy="308161"/>
            </a:xfrm>
            <a:custGeom>
              <a:avLst/>
              <a:gdLst/>
              <a:ahLst/>
              <a:cxnLst/>
              <a:rect l="l" t="t" r="r" b="b"/>
              <a:pathLst>
                <a:path w="5402" h="6514" extrusionOk="0">
                  <a:moveTo>
                    <a:pt x="563" y="1"/>
                  </a:moveTo>
                  <a:cubicBezTo>
                    <a:pt x="253" y="1"/>
                    <a:pt x="0" y="261"/>
                    <a:pt x="0" y="571"/>
                  </a:cubicBezTo>
                  <a:lnTo>
                    <a:pt x="0" y="5943"/>
                  </a:lnTo>
                  <a:cubicBezTo>
                    <a:pt x="0" y="6262"/>
                    <a:pt x="253" y="6514"/>
                    <a:pt x="563" y="6514"/>
                  </a:cubicBezTo>
                  <a:lnTo>
                    <a:pt x="4832" y="6514"/>
                  </a:lnTo>
                  <a:cubicBezTo>
                    <a:pt x="5149" y="6514"/>
                    <a:pt x="5402" y="6262"/>
                    <a:pt x="5402" y="5943"/>
                  </a:cubicBezTo>
                  <a:lnTo>
                    <a:pt x="5402" y="571"/>
                  </a:lnTo>
                  <a:cubicBezTo>
                    <a:pt x="5402" y="261"/>
                    <a:pt x="5149" y="1"/>
                    <a:pt x="4832"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51;p22">
              <a:extLst>
                <a:ext uri="{FF2B5EF4-FFF2-40B4-BE49-F238E27FC236}">
                  <a16:creationId xmlns:a16="http://schemas.microsoft.com/office/drawing/2014/main" id="{8378327B-DFCE-7BCC-00A7-88D10B6B580C}"/>
                </a:ext>
              </a:extLst>
            </p:cNvPr>
            <p:cNvSpPr/>
            <p:nvPr/>
          </p:nvSpPr>
          <p:spPr>
            <a:xfrm>
              <a:off x="1209665" y="-557430"/>
              <a:ext cx="141449" cy="142443"/>
            </a:xfrm>
            <a:custGeom>
              <a:avLst/>
              <a:gdLst/>
              <a:ahLst/>
              <a:cxnLst/>
              <a:rect l="l" t="t" r="r" b="b"/>
              <a:pathLst>
                <a:path w="2990" h="3011" extrusionOk="0">
                  <a:moveTo>
                    <a:pt x="1494" y="0"/>
                  </a:moveTo>
                  <a:cubicBezTo>
                    <a:pt x="664" y="0"/>
                    <a:pt x="0" y="680"/>
                    <a:pt x="0" y="1510"/>
                  </a:cubicBezTo>
                  <a:cubicBezTo>
                    <a:pt x="0" y="2340"/>
                    <a:pt x="664" y="3010"/>
                    <a:pt x="1494" y="3010"/>
                  </a:cubicBezTo>
                  <a:cubicBezTo>
                    <a:pt x="2317" y="3010"/>
                    <a:pt x="2990" y="2340"/>
                    <a:pt x="2990" y="1510"/>
                  </a:cubicBezTo>
                  <a:cubicBezTo>
                    <a:pt x="2990" y="680"/>
                    <a:pt x="2317" y="0"/>
                    <a:pt x="1494"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52;p22">
              <a:extLst>
                <a:ext uri="{FF2B5EF4-FFF2-40B4-BE49-F238E27FC236}">
                  <a16:creationId xmlns:a16="http://schemas.microsoft.com/office/drawing/2014/main" id="{EDA56133-24B5-9F57-DA9C-2E38E9DD1626}"/>
                </a:ext>
              </a:extLst>
            </p:cNvPr>
            <p:cNvSpPr/>
            <p:nvPr/>
          </p:nvSpPr>
          <p:spPr>
            <a:xfrm>
              <a:off x="1277599" y="-615476"/>
              <a:ext cx="126074" cy="127115"/>
            </a:xfrm>
            <a:custGeom>
              <a:avLst/>
              <a:gdLst/>
              <a:ahLst/>
              <a:cxnLst/>
              <a:rect l="l" t="t" r="r" b="b"/>
              <a:pathLst>
                <a:path w="2665" h="2687" extrusionOk="0">
                  <a:moveTo>
                    <a:pt x="1337" y="0"/>
                  </a:moveTo>
                  <a:cubicBezTo>
                    <a:pt x="594" y="0"/>
                    <a:pt x="1" y="607"/>
                    <a:pt x="1" y="1343"/>
                  </a:cubicBezTo>
                  <a:cubicBezTo>
                    <a:pt x="1" y="2087"/>
                    <a:pt x="594" y="2686"/>
                    <a:pt x="1337" y="2686"/>
                  </a:cubicBezTo>
                  <a:cubicBezTo>
                    <a:pt x="2074" y="2686"/>
                    <a:pt x="2664" y="2087"/>
                    <a:pt x="2664" y="1343"/>
                  </a:cubicBezTo>
                  <a:cubicBezTo>
                    <a:pt x="2664" y="607"/>
                    <a:pt x="2074" y="0"/>
                    <a:pt x="1337" y="0"/>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53;p22">
              <a:extLst>
                <a:ext uri="{FF2B5EF4-FFF2-40B4-BE49-F238E27FC236}">
                  <a16:creationId xmlns:a16="http://schemas.microsoft.com/office/drawing/2014/main" id="{E58FA801-69D5-983F-9764-5E3ED3489A89}"/>
                </a:ext>
              </a:extLst>
            </p:cNvPr>
            <p:cNvSpPr/>
            <p:nvPr/>
          </p:nvSpPr>
          <p:spPr>
            <a:xfrm>
              <a:off x="1199068" y="-644901"/>
              <a:ext cx="126406" cy="127115"/>
            </a:xfrm>
            <a:custGeom>
              <a:avLst/>
              <a:gdLst/>
              <a:ahLst/>
              <a:cxnLst/>
              <a:rect l="l" t="t" r="r" b="b"/>
              <a:pathLst>
                <a:path w="2672" h="2687" extrusionOk="0">
                  <a:moveTo>
                    <a:pt x="1335" y="0"/>
                  </a:moveTo>
                  <a:cubicBezTo>
                    <a:pt x="598" y="0"/>
                    <a:pt x="1" y="600"/>
                    <a:pt x="1" y="1343"/>
                  </a:cubicBezTo>
                  <a:cubicBezTo>
                    <a:pt x="1" y="2080"/>
                    <a:pt x="598" y="2686"/>
                    <a:pt x="1335" y="2686"/>
                  </a:cubicBezTo>
                  <a:cubicBezTo>
                    <a:pt x="2072" y="2686"/>
                    <a:pt x="2671" y="2080"/>
                    <a:pt x="2671" y="1343"/>
                  </a:cubicBezTo>
                  <a:cubicBezTo>
                    <a:pt x="2671" y="600"/>
                    <a:pt x="2072" y="0"/>
                    <a:pt x="1335"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54;p22">
              <a:extLst>
                <a:ext uri="{FF2B5EF4-FFF2-40B4-BE49-F238E27FC236}">
                  <a16:creationId xmlns:a16="http://schemas.microsoft.com/office/drawing/2014/main" id="{1F7906DD-A29B-2A54-8684-ED7D40C9642E}"/>
                </a:ext>
              </a:extLst>
            </p:cNvPr>
            <p:cNvSpPr/>
            <p:nvPr/>
          </p:nvSpPr>
          <p:spPr>
            <a:xfrm>
              <a:off x="423887" y="-1114949"/>
              <a:ext cx="1117498" cy="127115"/>
            </a:xfrm>
            <a:custGeom>
              <a:avLst/>
              <a:gdLst/>
              <a:ahLst/>
              <a:cxnLst/>
              <a:rect l="l" t="t" r="r" b="b"/>
              <a:pathLst>
                <a:path w="23622" h="2687" extrusionOk="0">
                  <a:moveTo>
                    <a:pt x="1344" y="1"/>
                  </a:moveTo>
                  <a:cubicBezTo>
                    <a:pt x="600" y="1"/>
                    <a:pt x="1" y="607"/>
                    <a:pt x="1" y="1344"/>
                  </a:cubicBezTo>
                  <a:cubicBezTo>
                    <a:pt x="1" y="2087"/>
                    <a:pt x="600" y="2687"/>
                    <a:pt x="1344" y="2687"/>
                  </a:cubicBezTo>
                  <a:lnTo>
                    <a:pt x="22286" y="2687"/>
                  </a:lnTo>
                  <a:cubicBezTo>
                    <a:pt x="23022" y="2687"/>
                    <a:pt x="23622" y="2087"/>
                    <a:pt x="23622" y="1344"/>
                  </a:cubicBezTo>
                  <a:cubicBezTo>
                    <a:pt x="23622" y="607"/>
                    <a:pt x="23022" y="1"/>
                    <a:pt x="22286"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55;p22">
              <a:extLst>
                <a:ext uri="{FF2B5EF4-FFF2-40B4-BE49-F238E27FC236}">
                  <a16:creationId xmlns:a16="http://schemas.microsoft.com/office/drawing/2014/main" id="{BDD77D54-65D0-9FB8-1A0B-047604EED1A4}"/>
                </a:ext>
              </a:extLst>
            </p:cNvPr>
            <p:cNvSpPr/>
            <p:nvPr/>
          </p:nvSpPr>
          <p:spPr>
            <a:xfrm>
              <a:off x="740611" y="-1071237"/>
              <a:ext cx="729718" cy="40069"/>
            </a:xfrm>
            <a:custGeom>
              <a:avLst/>
              <a:gdLst/>
              <a:ahLst/>
              <a:cxnLst/>
              <a:rect l="l" t="t" r="r" b="b"/>
              <a:pathLst>
                <a:path w="15425" h="847" extrusionOk="0">
                  <a:moveTo>
                    <a:pt x="427" y="0"/>
                  </a:moveTo>
                  <a:cubicBezTo>
                    <a:pt x="188" y="0"/>
                    <a:pt x="0" y="189"/>
                    <a:pt x="0" y="420"/>
                  </a:cubicBezTo>
                  <a:cubicBezTo>
                    <a:pt x="0" y="657"/>
                    <a:pt x="188" y="846"/>
                    <a:pt x="427" y="846"/>
                  </a:cubicBezTo>
                  <a:lnTo>
                    <a:pt x="14998" y="846"/>
                  </a:lnTo>
                  <a:cubicBezTo>
                    <a:pt x="15237" y="846"/>
                    <a:pt x="15424" y="657"/>
                    <a:pt x="15424" y="420"/>
                  </a:cubicBezTo>
                  <a:cubicBezTo>
                    <a:pt x="15424" y="189"/>
                    <a:pt x="15237" y="0"/>
                    <a:pt x="149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56;p22">
              <a:extLst>
                <a:ext uri="{FF2B5EF4-FFF2-40B4-BE49-F238E27FC236}">
                  <a16:creationId xmlns:a16="http://schemas.microsoft.com/office/drawing/2014/main" id="{D3721667-D56C-7E88-0135-D33D4B4EA7DC}"/>
                </a:ext>
              </a:extLst>
            </p:cNvPr>
            <p:cNvSpPr/>
            <p:nvPr/>
          </p:nvSpPr>
          <p:spPr>
            <a:xfrm>
              <a:off x="494991" y="-1071237"/>
              <a:ext cx="202287" cy="40069"/>
            </a:xfrm>
            <a:custGeom>
              <a:avLst/>
              <a:gdLst/>
              <a:ahLst/>
              <a:cxnLst/>
              <a:rect l="l" t="t" r="r" b="b"/>
              <a:pathLst>
                <a:path w="4276" h="847" extrusionOk="0">
                  <a:moveTo>
                    <a:pt x="427" y="0"/>
                  </a:moveTo>
                  <a:cubicBezTo>
                    <a:pt x="188" y="0"/>
                    <a:pt x="0" y="189"/>
                    <a:pt x="0" y="420"/>
                  </a:cubicBezTo>
                  <a:cubicBezTo>
                    <a:pt x="0" y="657"/>
                    <a:pt x="188" y="846"/>
                    <a:pt x="427" y="846"/>
                  </a:cubicBezTo>
                  <a:lnTo>
                    <a:pt x="3849" y="846"/>
                  </a:lnTo>
                  <a:cubicBezTo>
                    <a:pt x="4087" y="846"/>
                    <a:pt x="4276" y="657"/>
                    <a:pt x="4276" y="420"/>
                  </a:cubicBezTo>
                  <a:cubicBezTo>
                    <a:pt x="4276" y="189"/>
                    <a:pt x="4087" y="0"/>
                    <a:pt x="3849"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57;p22">
              <a:extLst>
                <a:ext uri="{FF2B5EF4-FFF2-40B4-BE49-F238E27FC236}">
                  <a16:creationId xmlns:a16="http://schemas.microsoft.com/office/drawing/2014/main" id="{4DA7C8EA-ADE3-F975-DD00-9DECDCB7FA44}"/>
                </a:ext>
              </a:extLst>
            </p:cNvPr>
            <p:cNvSpPr/>
            <p:nvPr/>
          </p:nvSpPr>
          <p:spPr>
            <a:xfrm>
              <a:off x="535959" y="-315594"/>
              <a:ext cx="254893" cy="27344"/>
            </a:xfrm>
            <a:custGeom>
              <a:avLst/>
              <a:gdLst/>
              <a:ahLst/>
              <a:cxnLst/>
              <a:rect l="l" t="t" r="r" b="b"/>
              <a:pathLst>
                <a:path w="5388" h="578" extrusionOk="0">
                  <a:moveTo>
                    <a:pt x="290" y="1"/>
                  </a:moveTo>
                  <a:cubicBezTo>
                    <a:pt x="131" y="1"/>
                    <a:pt x="1" y="131"/>
                    <a:pt x="1" y="290"/>
                  </a:cubicBezTo>
                  <a:cubicBezTo>
                    <a:pt x="1" y="448"/>
                    <a:pt x="131" y="578"/>
                    <a:pt x="290" y="578"/>
                  </a:cubicBezTo>
                  <a:lnTo>
                    <a:pt x="5099" y="578"/>
                  </a:lnTo>
                  <a:cubicBezTo>
                    <a:pt x="5257" y="578"/>
                    <a:pt x="5387" y="448"/>
                    <a:pt x="5387" y="290"/>
                  </a:cubicBezTo>
                  <a:cubicBezTo>
                    <a:pt x="5387" y="131"/>
                    <a:pt x="5257" y="1"/>
                    <a:pt x="5099"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58;p22">
              <a:extLst>
                <a:ext uri="{FF2B5EF4-FFF2-40B4-BE49-F238E27FC236}">
                  <a16:creationId xmlns:a16="http://schemas.microsoft.com/office/drawing/2014/main" id="{7599B930-6F30-A139-8386-FC023ACA8711}"/>
                </a:ext>
              </a:extLst>
            </p:cNvPr>
            <p:cNvSpPr/>
            <p:nvPr/>
          </p:nvSpPr>
          <p:spPr>
            <a:xfrm>
              <a:off x="850980" y="-315594"/>
              <a:ext cx="254846" cy="27344"/>
            </a:xfrm>
            <a:custGeom>
              <a:avLst/>
              <a:gdLst/>
              <a:ahLst/>
              <a:cxnLst/>
              <a:rect l="l" t="t" r="r" b="b"/>
              <a:pathLst>
                <a:path w="5387" h="578" extrusionOk="0">
                  <a:moveTo>
                    <a:pt x="288" y="1"/>
                  </a:moveTo>
                  <a:cubicBezTo>
                    <a:pt x="130" y="1"/>
                    <a:pt x="0" y="131"/>
                    <a:pt x="0" y="290"/>
                  </a:cubicBezTo>
                  <a:cubicBezTo>
                    <a:pt x="0" y="448"/>
                    <a:pt x="130" y="578"/>
                    <a:pt x="288" y="578"/>
                  </a:cubicBezTo>
                  <a:lnTo>
                    <a:pt x="5106" y="578"/>
                  </a:lnTo>
                  <a:cubicBezTo>
                    <a:pt x="5263" y="578"/>
                    <a:pt x="5386" y="448"/>
                    <a:pt x="5386" y="290"/>
                  </a:cubicBezTo>
                  <a:cubicBezTo>
                    <a:pt x="5386" y="131"/>
                    <a:pt x="5263" y="1"/>
                    <a:pt x="5106"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59;p22">
              <a:extLst>
                <a:ext uri="{FF2B5EF4-FFF2-40B4-BE49-F238E27FC236}">
                  <a16:creationId xmlns:a16="http://schemas.microsoft.com/office/drawing/2014/main" id="{8AA54B1E-B68F-8866-8F77-CFE9B3F8B6C6}"/>
                </a:ext>
              </a:extLst>
            </p:cNvPr>
            <p:cNvSpPr/>
            <p:nvPr/>
          </p:nvSpPr>
          <p:spPr>
            <a:xfrm>
              <a:off x="1174468" y="-315594"/>
              <a:ext cx="254846" cy="27344"/>
            </a:xfrm>
            <a:custGeom>
              <a:avLst/>
              <a:gdLst/>
              <a:ahLst/>
              <a:cxnLst/>
              <a:rect l="l" t="t" r="r" b="b"/>
              <a:pathLst>
                <a:path w="5387" h="578" extrusionOk="0">
                  <a:moveTo>
                    <a:pt x="288" y="1"/>
                  </a:moveTo>
                  <a:cubicBezTo>
                    <a:pt x="131" y="1"/>
                    <a:pt x="1" y="131"/>
                    <a:pt x="1" y="290"/>
                  </a:cubicBezTo>
                  <a:cubicBezTo>
                    <a:pt x="1" y="448"/>
                    <a:pt x="131" y="578"/>
                    <a:pt x="288" y="578"/>
                  </a:cubicBezTo>
                  <a:lnTo>
                    <a:pt x="5097" y="578"/>
                  </a:lnTo>
                  <a:cubicBezTo>
                    <a:pt x="5257" y="578"/>
                    <a:pt x="5387" y="448"/>
                    <a:pt x="5387" y="290"/>
                  </a:cubicBezTo>
                  <a:cubicBezTo>
                    <a:pt x="5387" y="131"/>
                    <a:pt x="5257" y="1"/>
                    <a:pt x="50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60;p22">
              <a:extLst>
                <a:ext uri="{FF2B5EF4-FFF2-40B4-BE49-F238E27FC236}">
                  <a16:creationId xmlns:a16="http://schemas.microsoft.com/office/drawing/2014/main" id="{47935EEB-752C-5539-02EA-B575E035D67E}"/>
                </a:ext>
              </a:extLst>
            </p:cNvPr>
            <p:cNvSpPr/>
            <p:nvPr/>
          </p:nvSpPr>
          <p:spPr>
            <a:xfrm>
              <a:off x="535959" y="-260575"/>
              <a:ext cx="254893" cy="27344"/>
            </a:xfrm>
            <a:custGeom>
              <a:avLst/>
              <a:gdLst/>
              <a:ahLst/>
              <a:cxnLst/>
              <a:rect l="l" t="t" r="r" b="b"/>
              <a:pathLst>
                <a:path w="5388" h="578" extrusionOk="0">
                  <a:moveTo>
                    <a:pt x="290" y="0"/>
                  </a:moveTo>
                  <a:cubicBezTo>
                    <a:pt x="131" y="0"/>
                    <a:pt x="1" y="130"/>
                    <a:pt x="1" y="288"/>
                  </a:cubicBezTo>
                  <a:cubicBezTo>
                    <a:pt x="1" y="448"/>
                    <a:pt x="131" y="578"/>
                    <a:pt x="290" y="578"/>
                  </a:cubicBezTo>
                  <a:lnTo>
                    <a:pt x="5099" y="578"/>
                  </a:lnTo>
                  <a:cubicBezTo>
                    <a:pt x="5257" y="578"/>
                    <a:pt x="5387" y="448"/>
                    <a:pt x="5387" y="288"/>
                  </a:cubicBezTo>
                  <a:cubicBezTo>
                    <a:pt x="5387" y="130"/>
                    <a:pt x="5257" y="0"/>
                    <a:pt x="5099"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61;p22">
              <a:extLst>
                <a:ext uri="{FF2B5EF4-FFF2-40B4-BE49-F238E27FC236}">
                  <a16:creationId xmlns:a16="http://schemas.microsoft.com/office/drawing/2014/main" id="{4955C996-5CF7-4DAE-0DA1-EAE2EE08EEC4}"/>
                </a:ext>
              </a:extLst>
            </p:cNvPr>
            <p:cNvSpPr/>
            <p:nvPr/>
          </p:nvSpPr>
          <p:spPr>
            <a:xfrm>
              <a:off x="850980" y="-260575"/>
              <a:ext cx="254846" cy="27344"/>
            </a:xfrm>
            <a:custGeom>
              <a:avLst/>
              <a:gdLst/>
              <a:ahLst/>
              <a:cxnLst/>
              <a:rect l="l" t="t" r="r" b="b"/>
              <a:pathLst>
                <a:path w="5387" h="578" extrusionOk="0">
                  <a:moveTo>
                    <a:pt x="288" y="0"/>
                  </a:moveTo>
                  <a:cubicBezTo>
                    <a:pt x="130" y="0"/>
                    <a:pt x="0" y="130"/>
                    <a:pt x="0" y="288"/>
                  </a:cubicBezTo>
                  <a:cubicBezTo>
                    <a:pt x="0" y="448"/>
                    <a:pt x="130" y="578"/>
                    <a:pt x="288" y="578"/>
                  </a:cubicBezTo>
                  <a:lnTo>
                    <a:pt x="5106" y="578"/>
                  </a:lnTo>
                  <a:cubicBezTo>
                    <a:pt x="5263" y="578"/>
                    <a:pt x="5386" y="448"/>
                    <a:pt x="5386" y="288"/>
                  </a:cubicBezTo>
                  <a:cubicBezTo>
                    <a:pt x="5386" y="130"/>
                    <a:pt x="5263" y="0"/>
                    <a:pt x="510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62;p22">
              <a:extLst>
                <a:ext uri="{FF2B5EF4-FFF2-40B4-BE49-F238E27FC236}">
                  <a16:creationId xmlns:a16="http://schemas.microsoft.com/office/drawing/2014/main" id="{72842F4F-976A-BD7B-95B0-AD9E892220FF}"/>
                </a:ext>
              </a:extLst>
            </p:cNvPr>
            <p:cNvSpPr/>
            <p:nvPr/>
          </p:nvSpPr>
          <p:spPr>
            <a:xfrm>
              <a:off x="1174468" y="-260575"/>
              <a:ext cx="254846" cy="27344"/>
            </a:xfrm>
            <a:custGeom>
              <a:avLst/>
              <a:gdLst/>
              <a:ahLst/>
              <a:cxnLst/>
              <a:rect l="l" t="t" r="r" b="b"/>
              <a:pathLst>
                <a:path w="5387" h="578" extrusionOk="0">
                  <a:moveTo>
                    <a:pt x="288" y="0"/>
                  </a:moveTo>
                  <a:cubicBezTo>
                    <a:pt x="131" y="0"/>
                    <a:pt x="1" y="130"/>
                    <a:pt x="1" y="288"/>
                  </a:cubicBezTo>
                  <a:cubicBezTo>
                    <a:pt x="1" y="448"/>
                    <a:pt x="131" y="578"/>
                    <a:pt x="288" y="578"/>
                  </a:cubicBezTo>
                  <a:lnTo>
                    <a:pt x="5097" y="578"/>
                  </a:lnTo>
                  <a:cubicBezTo>
                    <a:pt x="5257" y="578"/>
                    <a:pt x="5387" y="448"/>
                    <a:pt x="5387" y="288"/>
                  </a:cubicBezTo>
                  <a:cubicBezTo>
                    <a:pt x="5387" y="130"/>
                    <a:pt x="5257" y="0"/>
                    <a:pt x="5097"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63;p22">
              <a:extLst>
                <a:ext uri="{FF2B5EF4-FFF2-40B4-BE49-F238E27FC236}">
                  <a16:creationId xmlns:a16="http://schemas.microsoft.com/office/drawing/2014/main" id="{1E584EB6-2A6B-6587-5B2D-DECFEF9503E1}"/>
                </a:ext>
              </a:extLst>
            </p:cNvPr>
            <p:cNvSpPr/>
            <p:nvPr/>
          </p:nvSpPr>
          <p:spPr>
            <a:xfrm>
              <a:off x="417075" y="-1300820"/>
              <a:ext cx="73185" cy="73516"/>
            </a:xfrm>
            <a:custGeom>
              <a:avLst/>
              <a:gdLst/>
              <a:ahLst/>
              <a:cxnLst/>
              <a:rect l="l" t="t" r="r" b="b"/>
              <a:pathLst>
                <a:path w="1547" h="1554" extrusionOk="0">
                  <a:moveTo>
                    <a:pt x="774" y="1"/>
                  </a:moveTo>
                  <a:cubicBezTo>
                    <a:pt x="348" y="1"/>
                    <a:pt x="1" y="348"/>
                    <a:pt x="1" y="774"/>
                  </a:cubicBezTo>
                  <a:cubicBezTo>
                    <a:pt x="1" y="1207"/>
                    <a:pt x="348" y="1554"/>
                    <a:pt x="774" y="1554"/>
                  </a:cubicBezTo>
                  <a:cubicBezTo>
                    <a:pt x="1200" y="1554"/>
                    <a:pt x="1547" y="1207"/>
                    <a:pt x="1547" y="774"/>
                  </a:cubicBezTo>
                  <a:cubicBezTo>
                    <a:pt x="1547" y="348"/>
                    <a:pt x="1200" y="1"/>
                    <a:pt x="774"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64;p22">
              <a:extLst>
                <a:ext uri="{FF2B5EF4-FFF2-40B4-BE49-F238E27FC236}">
                  <a16:creationId xmlns:a16="http://schemas.microsoft.com/office/drawing/2014/main" id="{A15100BB-7588-C47A-77C7-0E0E9EB4A9AC}"/>
                </a:ext>
              </a:extLst>
            </p:cNvPr>
            <p:cNvSpPr/>
            <p:nvPr/>
          </p:nvSpPr>
          <p:spPr>
            <a:xfrm>
              <a:off x="544853" y="-1300820"/>
              <a:ext cx="73469" cy="73516"/>
            </a:xfrm>
            <a:custGeom>
              <a:avLst/>
              <a:gdLst/>
              <a:ahLst/>
              <a:cxnLst/>
              <a:rect l="l" t="t" r="r" b="b"/>
              <a:pathLst>
                <a:path w="1553" h="1554" extrusionOk="0">
                  <a:moveTo>
                    <a:pt x="773" y="1"/>
                  </a:moveTo>
                  <a:cubicBezTo>
                    <a:pt x="347" y="1"/>
                    <a:pt x="0" y="348"/>
                    <a:pt x="0" y="774"/>
                  </a:cubicBezTo>
                  <a:cubicBezTo>
                    <a:pt x="0" y="1207"/>
                    <a:pt x="347" y="1554"/>
                    <a:pt x="773" y="1554"/>
                  </a:cubicBezTo>
                  <a:cubicBezTo>
                    <a:pt x="1206" y="1554"/>
                    <a:pt x="1553" y="1207"/>
                    <a:pt x="1553" y="774"/>
                  </a:cubicBezTo>
                  <a:cubicBezTo>
                    <a:pt x="1553" y="348"/>
                    <a:pt x="1206" y="1"/>
                    <a:pt x="77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65;p22">
              <a:extLst>
                <a:ext uri="{FF2B5EF4-FFF2-40B4-BE49-F238E27FC236}">
                  <a16:creationId xmlns:a16="http://schemas.microsoft.com/office/drawing/2014/main" id="{6B740D30-CF5F-4CEF-9110-C8EFE0A86D19}"/>
                </a:ext>
              </a:extLst>
            </p:cNvPr>
            <p:cNvSpPr/>
            <p:nvPr/>
          </p:nvSpPr>
          <p:spPr>
            <a:xfrm>
              <a:off x="672630" y="-1300820"/>
              <a:ext cx="73516" cy="73516"/>
            </a:xfrm>
            <a:custGeom>
              <a:avLst/>
              <a:gdLst/>
              <a:ahLst/>
              <a:cxnLst/>
              <a:rect l="l" t="t" r="r" b="b"/>
              <a:pathLst>
                <a:path w="1554" h="1554" extrusionOk="0">
                  <a:moveTo>
                    <a:pt x="781" y="1"/>
                  </a:moveTo>
                  <a:cubicBezTo>
                    <a:pt x="347" y="1"/>
                    <a:pt x="1" y="348"/>
                    <a:pt x="1" y="774"/>
                  </a:cubicBezTo>
                  <a:cubicBezTo>
                    <a:pt x="1" y="1207"/>
                    <a:pt x="347" y="1554"/>
                    <a:pt x="781" y="1554"/>
                  </a:cubicBezTo>
                  <a:cubicBezTo>
                    <a:pt x="1207" y="1554"/>
                    <a:pt x="1554" y="1207"/>
                    <a:pt x="1554" y="774"/>
                  </a:cubicBezTo>
                  <a:cubicBezTo>
                    <a:pt x="1554" y="348"/>
                    <a:pt x="1207" y="1"/>
                    <a:pt x="781"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66;p22">
              <a:extLst>
                <a:ext uri="{FF2B5EF4-FFF2-40B4-BE49-F238E27FC236}">
                  <a16:creationId xmlns:a16="http://schemas.microsoft.com/office/drawing/2014/main" id="{3EC1188E-B760-FAE4-C747-B6C3626D6CCF}"/>
                </a:ext>
              </a:extLst>
            </p:cNvPr>
            <p:cNvSpPr/>
            <p:nvPr/>
          </p:nvSpPr>
          <p:spPr>
            <a:xfrm>
              <a:off x="483022" y="27669"/>
              <a:ext cx="213215" cy="103272"/>
            </a:xfrm>
            <a:custGeom>
              <a:avLst/>
              <a:gdLst/>
              <a:ahLst/>
              <a:cxnLst/>
              <a:rect l="l" t="t" r="r" b="b"/>
              <a:pathLst>
                <a:path w="4507" h="2183" extrusionOk="0">
                  <a:moveTo>
                    <a:pt x="434" y="1"/>
                  </a:moveTo>
                  <a:cubicBezTo>
                    <a:pt x="196" y="1"/>
                    <a:pt x="0" y="197"/>
                    <a:pt x="0" y="434"/>
                  </a:cubicBezTo>
                  <a:lnTo>
                    <a:pt x="0" y="1749"/>
                  </a:lnTo>
                  <a:cubicBezTo>
                    <a:pt x="0" y="1987"/>
                    <a:pt x="196" y="2183"/>
                    <a:pt x="434"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67;p22">
              <a:extLst>
                <a:ext uri="{FF2B5EF4-FFF2-40B4-BE49-F238E27FC236}">
                  <a16:creationId xmlns:a16="http://schemas.microsoft.com/office/drawing/2014/main" id="{4B46F7B1-9516-9472-B3E6-8D47BBB3E05E}"/>
                </a:ext>
              </a:extLst>
            </p:cNvPr>
            <p:cNvSpPr/>
            <p:nvPr/>
          </p:nvSpPr>
          <p:spPr>
            <a:xfrm>
              <a:off x="483731" y="-30046"/>
              <a:ext cx="212174" cy="27013"/>
            </a:xfrm>
            <a:custGeom>
              <a:avLst/>
              <a:gdLst/>
              <a:ahLst/>
              <a:cxnLst/>
              <a:rect l="l" t="t" r="r" b="b"/>
              <a:pathLst>
                <a:path w="4485" h="571" extrusionOk="0">
                  <a:moveTo>
                    <a:pt x="282" y="1"/>
                  </a:moveTo>
                  <a:cubicBezTo>
                    <a:pt x="122" y="1"/>
                    <a:pt x="1" y="124"/>
                    <a:pt x="1" y="283"/>
                  </a:cubicBezTo>
                  <a:cubicBezTo>
                    <a:pt x="1" y="441"/>
                    <a:pt x="122" y="571"/>
                    <a:pt x="282" y="571"/>
                  </a:cubicBezTo>
                  <a:lnTo>
                    <a:pt x="4195" y="571"/>
                  </a:lnTo>
                  <a:cubicBezTo>
                    <a:pt x="4354" y="571"/>
                    <a:pt x="4484" y="441"/>
                    <a:pt x="4484" y="283"/>
                  </a:cubicBezTo>
                  <a:cubicBezTo>
                    <a:pt x="4484" y="124"/>
                    <a:pt x="4354" y="1"/>
                    <a:pt x="4195"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68;p22">
              <a:extLst>
                <a:ext uri="{FF2B5EF4-FFF2-40B4-BE49-F238E27FC236}">
                  <a16:creationId xmlns:a16="http://schemas.microsoft.com/office/drawing/2014/main" id="{15DBBD66-D155-FEAA-44A6-EA38706CE425}"/>
                </a:ext>
              </a:extLst>
            </p:cNvPr>
            <p:cNvSpPr/>
            <p:nvPr/>
          </p:nvSpPr>
          <p:spPr>
            <a:xfrm>
              <a:off x="745058" y="27669"/>
              <a:ext cx="213168" cy="103272"/>
            </a:xfrm>
            <a:custGeom>
              <a:avLst/>
              <a:gdLst/>
              <a:ahLst/>
              <a:cxnLst/>
              <a:rect l="l" t="t" r="r" b="b"/>
              <a:pathLst>
                <a:path w="4506" h="2183" extrusionOk="0">
                  <a:moveTo>
                    <a:pt x="433" y="1"/>
                  </a:moveTo>
                  <a:cubicBezTo>
                    <a:pt x="196" y="1"/>
                    <a:pt x="0" y="197"/>
                    <a:pt x="0" y="434"/>
                  </a:cubicBezTo>
                  <a:lnTo>
                    <a:pt x="0" y="1749"/>
                  </a:lnTo>
                  <a:cubicBezTo>
                    <a:pt x="0" y="1987"/>
                    <a:pt x="196" y="2183"/>
                    <a:pt x="433"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69;p22">
              <a:extLst>
                <a:ext uri="{FF2B5EF4-FFF2-40B4-BE49-F238E27FC236}">
                  <a16:creationId xmlns:a16="http://schemas.microsoft.com/office/drawing/2014/main" id="{549C595C-2484-E335-985E-ECC06B944976}"/>
                </a:ext>
              </a:extLst>
            </p:cNvPr>
            <p:cNvSpPr/>
            <p:nvPr/>
          </p:nvSpPr>
          <p:spPr>
            <a:xfrm>
              <a:off x="745673" y="-30046"/>
              <a:ext cx="212269" cy="27013"/>
            </a:xfrm>
            <a:custGeom>
              <a:avLst/>
              <a:gdLst/>
              <a:ahLst/>
              <a:cxnLst/>
              <a:rect l="l" t="t" r="r" b="b"/>
              <a:pathLst>
                <a:path w="4487" h="571" extrusionOk="0">
                  <a:moveTo>
                    <a:pt x="283" y="1"/>
                  </a:moveTo>
                  <a:cubicBezTo>
                    <a:pt x="124" y="1"/>
                    <a:pt x="1" y="124"/>
                    <a:pt x="1" y="283"/>
                  </a:cubicBezTo>
                  <a:cubicBezTo>
                    <a:pt x="1" y="441"/>
                    <a:pt x="124" y="571"/>
                    <a:pt x="283" y="571"/>
                  </a:cubicBezTo>
                  <a:lnTo>
                    <a:pt x="4197" y="571"/>
                  </a:lnTo>
                  <a:cubicBezTo>
                    <a:pt x="4356" y="571"/>
                    <a:pt x="4486" y="441"/>
                    <a:pt x="4486" y="283"/>
                  </a:cubicBezTo>
                  <a:cubicBezTo>
                    <a:pt x="4486" y="124"/>
                    <a:pt x="4356" y="1"/>
                    <a:pt x="41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70;p22">
              <a:extLst>
                <a:ext uri="{FF2B5EF4-FFF2-40B4-BE49-F238E27FC236}">
                  <a16:creationId xmlns:a16="http://schemas.microsoft.com/office/drawing/2014/main" id="{BB68D085-1251-3A13-AF6E-AE11A17DA730}"/>
                </a:ext>
              </a:extLst>
            </p:cNvPr>
            <p:cNvSpPr/>
            <p:nvPr/>
          </p:nvSpPr>
          <p:spPr>
            <a:xfrm>
              <a:off x="1007047"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7" y="1987"/>
                    <a:pt x="4507" y="1749"/>
                  </a:cubicBezTo>
                  <a:lnTo>
                    <a:pt x="4507" y="434"/>
                  </a:lnTo>
                  <a:cubicBezTo>
                    <a:pt x="4507"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71;p22">
              <a:extLst>
                <a:ext uri="{FF2B5EF4-FFF2-40B4-BE49-F238E27FC236}">
                  <a16:creationId xmlns:a16="http://schemas.microsoft.com/office/drawing/2014/main" id="{E057C25D-24DD-19AD-D4E9-7D88CDDA681C}"/>
                </a:ext>
              </a:extLst>
            </p:cNvPr>
            <p:cNvSpPr/>
            <p:nvPr/>
          </p:nvSpPr>
          <p:spPr>
            <a:xfrm>
              <a:off x="1007378" y="-30046"/>
              <a:ext cx="212553" cy="27013"/>
            </a:xfrm>
            <a:custGeom>
              <a:avLst/>
              <a:gdLst/>
              <a:ahLst/>
              <a:cxnLst/>
              <a:rect l="l" t="t" r="r" b="b"/>
              <a:pathLst>
                <a:path w="4493" h="571" extrusionOk="0">
                  <a:moveTo>
                    <a:pt x="290" y="1"/>
                  </a:moveTo>
                  <a:cubicBezTo>
                    <a:pt x="131" y="1"/>
                    <a:pt x="1" y="124"/>
                    <a:pt x="1" y="283"/>
                  </a:cubicBezTo>
                  <a:cubicBezTo>
                    <a:pt x="1" y="441"/>
                    <a:pt x="131"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72;p22">
              <a:extLst>
                <a:ext uri="{FF2B5EF4-FFF2-40B4-BE49-F238E27FC236}">
                  <a16:creationId xmlns:a16="http://schemas.microsoft.com/office/drawing/2014/main" id="{92CF33D6-E17D-D19E-C59F-CAB5558A42A7}"/>
                </a:ext>
              </a:extLst>
            </p:cNvPr>
            <p:cNvSpPr/>
            <p:nvPr/>
          </p:nvSpPr>
          <p:spPr>
            <a:xfrm>
              <a:off x="1269083"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6" y="1987"/>
                    <a:pt x="4506" y="1749"/>
                  </a:cubicBezTo>
                  <a:lnTo>
                    <a:pt x="4506" y="434"/>
                  </a:lnTo>
                  <a:cubicBezTo>
                    <a:pt x="4506"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73;p22">
              <a:extLst>
                <a:ext uri="{FF2B5EF4-FFF2-40B4-BE49-F238E27FC236}">
                  <a16:creationId xmlns:a16="http://schemas.microsoft.com/office/drawing/2014/main" id="{B986620D-6126-2E45-2CE7-84693D98DD46}"/>
                </a:ext>
              </a:extLst>
            </p:cNvPr>
            <p:cNvSpPr/>
            <p:nvPr/>
          </p:nvSpPr>
          <p:spPr>
            <a:xfrm>
              <a:off x="1269414" y="-30046"/>
              <a:ext cx="212553" cy="27013"/>
            </a:xfrm>
            <a:custGeom>
              <a:avLst/>
              <a:gdLst/>
              <a:ahLst/>
              <a:cxnLst/>
              <a:rect l="l" t="t" r="r" b="b"/>
              <a:pathLst>
                <a:path w="4493" h="571" extrusionOk="0">
                  <a:moveTo>
                    <a:pt x="290" y="1"/>
                  </a:moveTo>
                  <a:cubicBezTo>
                    <a:pt x="130" y="1"/>
                    <a:pt x="1" y="124"/>
                    <a:pt x="1" y="283"/>
                  </a:cubicBezTo>
                  <a:cubicBezTo>
                    <a:pt x="1" y="441"/>
                    <a:pt x="130"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238;p22">
            <a:extLst>
              <a:ext uri="{FF2B5EF4-FFF2-40B4-BE49-F238E27FC236}">
                <a16:creationId xmlns:a16="http://schemas.microsoft.com/office/drawing/2014/main" id="{60BB859C-EBF9-8B5C-4C33-90123A3DF785}"/>
              </a:ext>
            </a:extLst>
          </p:cNvPr>
          <p:cNvGrpSpPr/>
          <p:nvPr/>
        </p:nvGrpSpPr>
        <p:grpSpPr>
          <a:xfrm>
            <a:off x="7334249" y="544500"/>
            <a:ext cx="1404075" cy="1157300"/>
            <a:chOff x="301976" y="-1334266"/>
            <a:chExt cx="1361321" cy="1634285"/>
          </a:xfrm>
        </p:grpSpPr>
        <p:sp>
          <p:nvSpPr>
            <p:cNvPr id="118" name="Google Shape;239;p22">
              <a:extLst>
                <a:ext uri="{FF2B5EF4-FFF2-40B4-BE49-F238E27FC236}">
                  <a16:creationId xmlns:a16="http://schemas.microsoft.com/office/drawing/2014/main" id="{81623297-B786-0C45-A631-A04A68289923}"/>
                </a:ext>
              </a:extLst>
            </p:cNvPr>
            <p:cNvSpPr/>
            <p:nvPr/>
          </p:nvSpPr>
          <p:spPr>
            <a:xfrm>
              <a:off x="301976" y="-1334266"/>
              <a:ext cx="1361321" cy="1634285"/>
            </a:xfrm>
            <a:custGeom>
              <a:avLst/>
              <a:gdLst/>
              <a:ahLst/>
              <a:cxnLst/>
              <a:rect l="l" t="t" r="r" b="b"/>
              <a:pathLst>
                <a:path w="28776" h="34546" extrusionOk="0">
                  <a:moveTo>
                    <a:pt x="1517" y="1"/>
                  </a:moveTo>
                  <a:cubicBezTo>
                    <a:pt x="680" y="1"/>
                    <a:pt x="1" y="672"/>
                    <a:pt x="1" y="1510"/>
                  </a:cubicBezTo>
                  <a:lnTo>
                    <a:pt x="1" y="33679"/>
                  </a:lnTo>
                  <a:cubicBezTo>
                    <a:pt x="1" y="34155"/>
                    <a:pt x="391" y="34545"/>
                    <a:pt x="867" y="34545"/>
                  </a:cubicBezTo>
                  <a:lnTo>
                    <a:pt x="27916" y="34545"/>
                  </a:lnTo>
                  <a:cubicBezTo>
                    <a:pt x="28393" y="34545"/>
                    <a:pt x="28776" y="34155"/>
                    <a:pt x="28776" y="33679"/>
                  </a:cubicBezTo>
                  <a:lnTo>
                    <a:pt x="28776" y="1510"/>
                  </a:lnTo>
                  <a:cubicBezTo>
                    <a:pt x="28776" y="672"/>
                    <a:pt x="28097" y="1"/>
                    <a:pt x="27267"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40;p22">
              <a:extLst>
                <a:ext uri="{FF2B5EF4-FFF2-40B4-BE49-F238E27FC236}">
                  <a16:creationId xmlns:a16="http://schemas.microsoft.com/office/drawing/2014/main" id="{122D82D7-4798-84EC-72C7-B1012C6EC39D}"/>
                </a:ext>
              </a:extLst>
            </p:cNvPr>
            <p:cNvSpPr/>
            <p:nvPr/>
          </p:nvSpPr>
          <p:spPr>
            <a:xfrm>
              <a:off x="357657" y="-1334266"/>
              <a:ext cx="1250337" cy="1586126"/>
            </a:xfrm>
            <a:custGeom>
              <a:avLst/>
              <a:gdLst/>
              <a:ahLst/>
              <a:cxnLst/>
              <a:rect l="l" t="t" r="r" b="b"/>
              <a:pathLst>
                <a:path w="26430" h="33528" extrusionOk="0">
                  <a:moveTo>
                    <a:pt x="1" y="1"/>
                  </a:moveTo>
                  <a:lnTo>
                    <a:pt x="1" y="32828"/>
                  </a:lnTo>
                  <a:cubicBezTo>
                    <a:pt x="1" y="33218"/>
                    <a:pt x="311" y="33528"/>
                    <a:pt x="694" y="33528"/>
                  </a:cubicBezTo>
                  <a:lnTo>
                    <a:pt x="25729" y="33528"/>
                  </a:lnTo>
                  <a:cubicBezTo>
                    <a:pt x="26112" y="33528"/>
                    <a:pt x="26429" y="33218"/>
                    <a:pt x="26429" y="32828"/>
                  </a:cubicBezTo>
                  <a:lnTo>
                    <a:pt x="26429" y="1"/>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41;p22">
              <a:extLst>
                <a:ext uri="{FF2B5EF4-FFF2-40B4-BE49-F238E27FC236}">
                  <a16:creationId xmlns:a16="http://schemas.microsoft.com/office/drawing/2014/main" id="{C98CD59C-70EC-2103-D8FB-7204701B9788}"/>
                </a:ext>
              </a:extLst>
            </p:cNvPr>
            <p:cNvSpPr/>
            <p:nvPr/>
          </p:nvSpPr>
          <p:spPr>
            <a:xfrm>
              <a:off x="301976" y="-1334266"/>
              <a:ext cx="1361321" cy="137712"/>
            </a:xfrm>
            <a:custGeom>
              <a:avLst/>
              <a:gdLst/>
              <a:ahLst/>
              <a:cxnLst/>
              <a:rect l="l" t="t" r="r" b="b"/>
              <a:pathLst>
                <a:path w="28776" h="2911" extrusionOk="0">
                  <a:moveTo>
                    <a:pt x="1127" y="1"/>
                  </a:moveTo>
                  <a:cubicBezTo>
                    <a:pt x="507" y="1"/>
                    <a:pt x="1" y="498"/>
                    <a:pt x="1" y="1120"/>
                  </a:cubicBezTo>
                  <a:lnTo>
                    <a:pt x="1" y="2911"/>
                  </a:lnTo>
                  <a:lnTo>
                    <a:pt x="28776" y="2911"/>
                  </a:lnTo>
                  <a:lnTo>
                    <a:pt x="28776" y="1120"/>
                  </a:lnTo>
                  <a:cubicBezTo>
                    <a:pt x="28776" y="498"/>
                    <a:pt x="28270" y="1"/>
                    <a:pt x="27650"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42;p22">
              <a:extLst>
                <a:ext uri="{FF2B5EF4-FFF2-40B4-BE49-F238E27FC236}">
                  <a16:creationId xmlns:a16="http://schemas.microsoft.com/office/drawing/2014/main" id="{8DB018AF-6CDB-A6F2-5904-99F12804A9A3}"/>
                </a:ext>
              </a:extLst>
            </p:cNvPr>
            <p:cNvSpPr/>
            <p:nvPr/>
          </p:nvSpPr>
          <p:spPr>
            <a:xfrm>
              <a:off x="356995" y="-771260"/>
              <a:ext cx="1251662" cy="592385"/>
            </a:xfrm>
            <a:custGeom>
              <a:avLst/>
              <a:gdLst/>
              <a:ahLst/>
              <a:cxnLst/>
              <a:rect l="l" t="t" r="r" b="b"/>
              <a:pathLst>
                <a:path w="26458" h="12522" extrusionOk="0">
                  <a:moveTo>
                    <a:pt x="1" y="0"/>
                  </a:moveTo>
                  <a:lnTo>
                    <a:pt x="1" y="12522"/>
                  </a:lnTo>
                  <a:lnTo>
                    <a:pt x="26457" y="12522"/>
                  </a:lnTo>
                  <a:lnTo>
                    <a:pt x="26457" y="0"/>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43;p22">
              <a:extLst>
                <a:ext uri="{FF2B5EF4-FFF2-40B4-BE49-F238E27FC236}">
                  <a16:creationId xmlns:a16="http://schemas.microsoft.com/office/drawing/2014/main" id="{B25F6FB1-AFAA-72CC-9B3A-7F6E4265072C}"/>
                </a:ext>
              </a:extLst>
            </p:cNvPr>
            <p:cNvSpPr/>
            <p:nvPr/>
          </p:nvSpPr>
          <p:spPr>
            <a:xfrm>
              <a:off x="419488" y="-528903"/>
              <a:ext cx="58803" cy="118221"/>
            </a:xfrm>
            <a:custGeom>
              <a:avLst/>
              <a:gdLst/>
              <a:ahLst/>
              <a:cxnLst/>
              <a:rect l="l" t="t" r="r" b="b"/>
              <a:pathLst>
                <a:path w="1243" h="2499" extrusionOk="0">
                  <a:moveTo>
                    <a:pt x="1110" y="1"/>
                  </a:moveTo>
                  <a:cubicBezTo>
                    <a:pt x="1075" y="1"/>
                    <a:pt x="1039" y="15"/>
                    <a:pt x="1012" y="47"/>
                  </a:cubicBezTo>
                  <a:lnTo>
                    <a:pt x="607" y="517"/>
                  </a:lnTo>
                  <a:lnTo>
                    <a:pt x="44" y="1167"/>
                  </a:lnTo>
                  <a:cubicBezTo>
                    <a:pt x="0" y="1210"/>
                    <a:pt x="0" y="1290"/>
                    <a:pt x="44" y="1340"/>
                  </a:cubicBezTo>
                  <a:lnTo>
                    <a:pt x="607" y="1983"/>
                  </a:lnTo>
                  <a:lnTo>
                    <a:pt x="1012" y="2451"/>
                  </a:lnTo>
                  <a:cubicBezTo>
                    <a:pt x="1039" y="2484"/>
                    <a:pt x="1075" y="2498"/>
                    <a:pt x="1110" y="2498"/>
                  </a:cubicBezTo>
                  <a:cubicBezTo>
                    <a:pt x="1177" y="2498"/>
                    <a:pt x="1243" y="2445"/>
                    <a:pt x="1243" y="2364"/>
                  </a:cubicBezTo>
                  <a:lnTo>
                    <a:pt x="1243" y="1253"/>
                  </a:lnTo>
                  <a:lnTo>
                    <a:pt x="1243" y="134"/>
                  </a:lnTo>
                  <a:cubicBezTo>
                    <a:pt x="1243" y="53"/>
                    <a:pt x="1177" y="1"/>
                    <a:pt x="1110"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44;p22">
              <a:extLst>
                <a:ext uri="{FF2B5EF4-FFF2-40B4-BE49-F238E27FC236}">
                  <a16:creationId xmlns:a16="http://schemas.microsoft.com/office/drawing/2014/main" id="{F465C3B3-AFCD-3DBB-389B-289956282557}"/>
                </a:ext>
              </a:extLst>
            </p:cNvPr>
            <p:cNvSpPr/>
            <p:nvPr/>
          </p:nvSpPr>
          <p:spPr>
            <a:xfrm>
              <a:off x="1486982" y="-528903"/>
              <a:ext cx="59182" cy="118221"/>
            </a:xfrm>
            <a:custGeom>
              <a:avLst/>
              <a:gdLst/>
              <a:ahLst/>
              <a:cxnLst/>
              <a:rect l="l" t="t" r="r" b="b"/>
              <a:pathLst>
                <a:path w="1251" h="2499" extrusionOk="0">
                  <a:moveTo>
                    <a:pt x="134" y="1"/>
                  </a:moveTo>
                  <a:cubicBezTo>
                    <a:pt x="67" y="1"/>
                    <a:pt x="1" y="53"/>
                    <a:pt x="1" y="134"/>
                  </a:cubicBezTo>
                  <a:lnTo>
                    <a:pt x="1" y="1253"/>
                  </a:lnTo>
                  <a:lnTo>
                    <a:pt x="1" y="2364"/>
                  </a:lnTo>
                  <a:cubicBezTo>
                    <a:pt x="1" y="2445"/>
                    <a:pt x="67" y="2498"/>
                    <a:pt x="134" y="2498"/>
                  </a:cubicBezTo>
                  <a:cubicBezTo>
                    <a:pt x="169" y="2498"/>
                    <a:pt x="205" y="2484"/>
                    <a:pt x="231" y="2451"/>
                  </a:cubicBezTo>
                  <a:lnTo>
                    <a:pt x="644" y="1983"/>
                  </a:lnTo>
                  <a:lnTo>
                    <a:pt x="1207" y="1340"/>
                  </a:lnTo>
                  <a:cubicBezTo>
                    <a:pt x="1250" y="1290"/>
                    <a:pt x="1250" y="1210"/>
                    <a:pt x="1207" y="1167"/>
                  </a:cubicBezTo>
                  <a:lnTo>
                    <a:pt x="644" y="517"/>
                  </a:lnTo>
                  <a:lnTo>
                    <a:pt x="231" y="47"/>
                  </a:lnTo>
                  <a:cubicBezTo>
                    <a:pt x="205" y="15"/>
                    <a:pt x="169" y="1"/>
                    <a:pt x="134"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45;p22">
              <a:extLst>
                <a:ext uri="{FF2B5EF4-FFF2-40B4-BE49-F238E27FC236}">
                  <a16:creationId xmlns:a16="http://schemas.microsoft.com/office/drawing/2014/main" id="{3428A861-5EC8-C2B3-57E2-AA06CD8927F4}"/>
                </a:ext>
              </a:extLst>
            </p:cNvPr>
            <p:cNvSpPr/>
            <p:nvPr/>
          </p:nvSpPr>
          <p:spPr>
            <a:xfrm>
              <a:off x="535959" y="-684214"/>
              <a:ext cx="255934" cy="308161"/>
            </a:xfrm>
            <a:custGeom>
              <a:avLst/>
              <a:gdLst/>
              <a:ahLst/>
              <a:cxnLst/>
              <a:rect l="l" t="t" r="r" b="b"/>
              <a:pathLst>
                <a:path w="5410" h="6514" extrusionOk="0">
                  <a:moveTo>
                    <a:pt x="571" y="1"/>
                  </a:moveTo>
                  <a:cubicBezTo>
                    <a:pt x="261" y="1"/>
                    <a:pt x="1" y="261"/>
                    <a:pt x="1" y="571"/>
                  </a:cubicBezTo>
                  <a:lnTo>
                    <a:pt x="1" y="5943"/>
                  </a:lnTo>
                  <a:cubicBezTo>
                    <a:pt x="1" y="6262"/>
                    <a:pt x="261" y="6514"/>
                    <a:pt x="571" y="6514"/>
                  </a:cubicBezTo>
                  <a:lnTo>
                    <a:pt x="4839" y="6514"/>
                  </a:lnTo>
                  <a:cubicBezTo>
                    <a:pt x="5150" y="6514"/>
                    <a:pt x="5410" y="6262"/>
                    <a:pt x="5410" y="5943"/>
                  </a:cubicBezTo>
                  <a:lnTo>
                    <a:pt x="5410" y="571"/>
                  </a:lnTo>
                  <a:cubicBezTo>
                    <a:pt x="5410" y="261"/>
                    <a:pt x="5150" y="1"/>
                    <a:pt x="4839"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46;p22">
              <a:extLst>
                <a:ext uri="{FF2B5EF4-FFF2-40B4-BE49-F238E27FC236}">
                  <a16:creationId xmlns:a16="http://schemas.microsoft.com/office/drawing/2014/main" id="{7D9B167E-5B29-D386-745D-4FC174744CEF}"/>
                </a:ext>
              </a:extLst>
            </p:cNvPr>
            <p:cNvSpPr/>
            <p:nvPr/>
          </p:nvSpPr>
          <p:spPr>
            <a:xfrm>
              <a:off x="535959" y="-656303"/>
              <a:ext cx="255934" cy="280250"/>
            </a:xfrm>
            <a:custGeom>
              <a:avLst/>
              <a:gdLst/>
              <a:ahLst/>
              <a:cxnLst/>
              <a:rect l="l" t="t" r="r" b="b"/>
              <a:pathLst>
                <a:path w="5410" h="5924" extrusionOk="0">
                  <a:moveTo>
                    <a:pt x="4547" y="1"/>
                  </a:moveTo>
                  <a:cubicBezTo>
                    <a:pt x="3986" y="1"/>
                    <a:pt x="3722" y="808"/>
                    <a:pt x="3727" y="1281"/>
                  </a:cubicBezTo>
                  <a:cubicBezTo>
                    <a:pt x="3727" y="1447"/>
                    <a:pt x="3727" y="2469"/>
                    <a:pt x="3105" y="2469"/>
                  </a:cubicBezTo>
                  <a:cubicBezTo>
                    <a:pt x="2859" y="2469"/>
                    <a:pt x="2516" y="2309"/>
                    <a:pt x="2037" y="1874"/>
                  </a:cubicBezTo>
                  <a:cubicBezTo>
                    <a:pt x="1813" y="1668"/>
                    <a:pt x="1613" y="1579"/>
                    <a:pt x="1434" y="1579"/>
                  </a:cubicBezTo>
                  <a:cubicBezTo>
                    <a:pt x="279" y="1579"/>
                    <a:pt x="7" y="5285"/>
                    <a:pt x="1" y="5360"/>
                  </a:cubicBezTo>
                  <a:cubicBezTo>
                    <a:pt x="8" y="5672"/>
                    <a:pt x="261" y="5924"/>
                    <a:pt x="571" y="5924"/>
                  </a:cubicBezTo>
                  <a:lnTo>
                    <a:pt x="3077" y="5924"/>
                  </a:lnTo>
                  <a:lnTo>
                    <a:pt x="4954" y="5917"/>
                  </a:lnTo>
                  <a:cubicBezTo>
                    <a:pt x="5186" y="5866"/>
                    <a:pt x="5366" y="5672"/>
                    <a:pt x="5403" y="5440"/>
                  </a:cubicBezTo>
                  <a:lnTo>
                    <a:pt x="5410" y="508"/>
                  </a:lnTo>
                  <a:cubicBezTo>
                    <a:pt x="5069" y="142"/>
                    <a:pt x="4782" y="1"/>
                    <a:pt x="454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47;p22">
              <a:extLst>
                <a:ext uri="{FF2B5EF4-FFF2-40B4-BE49-F238E27FC236}">
                  <a16:creationId xmlns:a16="http://schemas.microsoft.com/office/drawing/2014/main" id="{6EE648B7-8EF9-E9DB-6E13-288B3F48C8E5}"/>
                </a:ext>
              </a:extLst>
            </p:cNvPr>
            <p:cNvSpPr/>
            <p:nvPr/>
          </p:nvSpPr>
          <p:spPr>
            <a:xfrm>
              <a:off x="854717" y="-684214"/>
              <a:ext cx="255839" cy="308161"/>
            </a:xfrm>
            <a:custGeom>
              <a:avLst/>
              <a:gdLst/>
              <a:ahLst/>
              <a:cxnLst/>
              <a:rect l="l" t="t" r="r" b="b"/>
              <a:pathLst>
                <a:path w="5408" h="6514" extrusionOk="0">
                  <a:moveTo>
                    <a:pt x="571" y="1"/>
                  </a:moveTo>
                  <a:cubicBezTo>
                    <a:pt x="261" y="1"/>
                    <a:pt x="1" y="261"/>
                    <a:pt x="1" y="571"/>
                  </a:cubicBezTo>
                  <a:lnTo>
                    <a:pt x="1" y="5943"/>
                  </a:lnTo>
                  <a:cubicBezTo>
                    <a:pt x="1" y="6262"/>
                    <a:pt x="261" y="6514"/>
                    <a:pt x="571" y="6514"/>
                  </a:cubicBezTo>
                  <a:lnTo>
                    <a:pt x="4838" y="6514"/>
                  </a:lnTo>
                  <a:cubicBezTo>
                    <a:pt x="5148" y="6514"/>
                    <a:pt x="5408" y="6262"/>
                    <a:pt x="5408" y="5943"/>
                  </a:cubicBezTo>
                  <a:lnTo>
                    <a:pt x="5408" y="571"/>
                  </a:lnTo>
                  <a:cubicBezTo>
                    <a:pt x="5408" y="261"/>
                    <a:pt x="5148" y="1"/>
                    <a:pt x="4838"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48;p22">
              <a:extLst>
                <a:ext uri="{FF2B5EF4-FFF2-40B4-BE49-F238E27FC236}">
                  <a16:creationId xmlns:a16="http://schemas.microsoft.com/office/drawing/2014/main" id="{0F4D2CAC-7532-8266-F706-B1BDE7FBD006}"/>
                </a:ext>
              </a:extLst>
            </p:cNvPr>
            <p:cNvSpPr/>
            <p:nvPr/>
          </p:nvSpPr>
          <p:spPr>
            <a:xfrm>
              <a:off x="854717" y="-675320"/>
              <a:ext cx="248743" cy="299267"/>
            </a:xfrm>
            <a:custGeom>
              <a:avLst/>
              <a:gdLst/>
              <a:ahLst/>
              <a:cxnLst/>
              <a:rect l="l" t="t" r="r" b="b"/>
              <a:pathLst>
                <a:path w="5258" h="6326" extrusionOk="0">
                  <a:moveTo>
                    <a:pt x="159" y="0"/>
                  </a:moveTo>
                  <a:cubicBezTo>
                    <a:pt x="65" y="102"/>
                    <a:pt x="1" y="239"/>
                    <a:pt x="1" y="383"/>
                  </a:cubicBezTo>
                  <a:lnTo>
                    <a:pt x="1" y="5755"/>
                  </a:lnTo>
                  <a:cubicBezTo>
                    <a:pt x="1" y="6074"/>
                    <a:pt x="261" y="6326"/>
                    <a:pt x="571" y="6326"/>
                  </a:cubicBezTo>
                  <a:lnTo>
                    <a:pt x="4838" y="6326"/>
                  </a:lnTo>
                  <a:cubicBezTo>
                    <a:pt x="5004" y="6326"/>
                    <a:pt x="5148" y="6255"/>
                    <a:pt x="5257" y="6145"/>
                  </a:cubicBezTo>
                  <a:lnTo>
                    <a:pt x="159"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49;p22">
              <a:extLst>
                <a:ext uri="{FF2B5EF4-FFF2-40B4-BE49-F238E27FC236}">
                  <a16:creationId xmlns:a16="http://schemas.microsoft.com/office/drawing/2014/main" id="{D0661257-EB1F-1789-578F-0DD4E2543563}"/>
                </a:ext>
              </a:extLst>
            </p:cNvPr>
            <p:cNvSpPr/>
            <p:nvPr/>
          </p:nvSpPr>
          <p:spPr>
            <a:xfrm>
              <a:off x="894644" y="-636386"/>
              <a:ext cx="184547" cy="222440"/>
            </a:xfrm>
            <a:custGeom>
              <a:avLst/>
              <a:gdLst/>
              <a:ahLst/>
              <a:cxnLst/>
              <a:rect l="l" t="t" r="r" b="b"/>
              <a:pathLst>
                <a:path w="3901" h="4702" extrusionOk="0">
                  <a:moveTo>
                    <a:pt x="1" y="0"/>
                  </a:moveTo>
                  <a:lnTo>
                    <a:pt x="3893" y="4702"/>
                  </a:lnTo>
                  <a:lnTo>
                    <a:pt x="3900" y="0"/>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50;p22">
              <a:extLst>
                <a:ext uri="{FF2B5EF4-FFF2-40B4-BE49-F238E27FC236}">
                  <a16:creationId xmlns:a16="http://schemas.microsoft.com/office/drawing/2014/main" id="{0CB70C12-0E1A-E751-F61B-DC999F2ED102}"/>
                </a:ext>
              </a:extLst>
            </p:cNvPr>
            <p:cNvSpPr/>
            <p:nvPr/>
          </p:nvSpPr>
          <p:spPr>
            <a:xfrm>
              <a:off x="1173759" y="-684214"/>
              <a:ext cx="255555" cy="308161"/>
            </a:xfrm>
            <a:custGeom>
              <a:avLst/>
              <a:gdLst/>
              <a:ahLst/>
              <a:cxnLst/>
              <a:rect l="l" t="t" r="r" b="b"/>
              <a:pathLst>
                <a:path w="5402" h="6514" extrusionOk="0">
                  <a:moveTo>
                    <a:pt x="563" y="1"/>
                  </a:moveTo>
                  <a:cubicBezTo>
                    <a:pt x="253" y="1"/>
                    <a:pt x="0" y="261"/>
                    <a:pt x="0" y="571"/>
                  </a:cubicBezTo>
                  <a:lnTo>
                    <a:pt x="0" y="5943"/>
                  </a:lnTo>
                  <a:cubicBezTo>
                    <a:pt x="0" y="6262"/>
                    <a:pt x="253" y="6514"/>
                    <a:pt x="563" y="6514"/>
                  </a:cubicBezTo>
                  <a:lnTo>
                    <a:pt x="4832" y="6514"/>
                  </a:lnTo>
                  <a:cubicBezTo>
                    <a:pt x="5149" y="6514"/>
                    <a:pt x="5402" y="6262"/>
                    <a:pt x="5402" y="5943"/>
                  </a:cubicBezTo>
                  <a:lnTo>
                    <a:pt x="5402" y="571"/>
                  </a:lnTo>
                  <a:cubicBezTo>
                    <a:pt x="5402" y="261"/>
                    <a:pt x="5149" y="1"/>
                    <a:pt x="4832"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51;p22">
              <a:extLst>
                <a:ext uri="{FF2B5EF4-FFF2-40B4-BE49-F238E27FC236}">
                  <a16:creationId xmlns:a16="http://schemas.microsoft.com/office/drawing/2014/main" id="{6E989A73-7E14-2D64-9BD2-E12279AAFF80}"/>
                </a:ext>
              </a:extLst>
            </p:cNvPr>
            <p:cNvSpPr/>
            <p:nvPr/>
          </p:nvSpPr>
          <p:spPr>
            <a:xfrm>
              <a:off x="1209665" y="-557430"/>
              <a:ext cx="141449" cy="142443"/>
            </a:xfrm>
            <a:custGeom>
              <a:avLst/>
              <a:gdLst/>
              <a:ahLst/>
              <a:cxnLst/>
              <a:rect l="l" t="t" r="r" b="b"/>
              <a:pathLst>
                <a:path w="2990" h="3011" extrusionOk="0">
                  <a:moveTo>
                    <a:pt x="1494" y="0"/>
                  </a:moveTo>
                  <a:cubicBezTo>
                    <a:pt x="664" y="0"/>
                    <a:pt x="0" y="680"/>
                    <a:pt x="0" y="1510"/>
                  </a:cubicBezTo>
                  <a:cubicBezTo>
                    <a:pt x="0" y="2340"/>
                    <a:pt x="664" y="3010"/>
                    <a:pt x="1494" y="3010"/>
                  </a:cubicBezTo>
                  <a:cubicBezTo>
                    <a:pt x="2317" y="3010"/>
                    <a:pt x="2990" y="2340"/>
                    <a:pt x="2990" y="1510"/>
                  </a:cubicBezTo>
                  <a:cubicBezTo>
                    <a:pt x="2990" y="680"/>
                    <a:pt x="2317" y="0"/>
                    <a:pt x="1494"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52;p22">
              <a:extLst>
                <a:ext uri="{FF2B5EF4-FFF2-40B4-BE49-F238E27FC236}">
                  <a16:creationId xmlns:a16="http://schemas.microsoft.com/office/drawing/2014/main" id="{A0EFA8A6-E7BC-BF59-B926-804EC737A5B5}"/>
                </a:ext>
              </a:extLst>
            </p:cNvPr>
            <p:cNvSpPr/>
            <p:nvPr/>
          </p:nvSpPr>
          <p:spPr>
            <a:xfrm>
              <a:off x="1277599" y="-615476"/>
              <a:ext cx="126074" cy="127115"/>
            </a:xfrm>
            <a:custGeom>
              <a:avLst/>
              <a:gdLst/>
              <a:ahLst/>
              <a:cxnLst/>
              <a:rect l="l" t="t" r="r" b="b"/>
              <a:pathLst>
                <a:path w="2665" h="2687" extrusionOk="0">
                  <a:moveTo>
                    <a:pt x="1337" y="0"/>
                  </a:moveTo>
                  <a:cubicBezTo>
                    <a:pt x="594" y="0"/>
                    <a:pt x="1" y="607"/>
                    <a:pt x="1" y="1343"/>
                  </a:cubicBezTo>
                  <a:cubicBezTo>
                    <a:pt x="1" y="2087"/>
                    <a:pt x="594" y="2686"/>
                    <a:pt x="1337" y="2686"/>
                  </a:cubicBezTo>
                  <a:cubicBezTo>
                    <a:pt x="2074" y="2686"/>
                    <a:pt x="2664" y="2087"/>
                    <a:pt x="2664" y="1343"/>
                  </a:cubicBezTo>
                  <a:cubicBezTo>
                    <a:pt x="2664" y="607"/>
                    <a:pt x="2074" y="0"/>
                    <a:pt x="1337" y="0"/>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53;p22">
              <a:extLst>
                <a:ext uri="{FF2B5EF4-FFF2-40B4-BE49-F238E27FC236}">
                  <a16:creationId xmlns:a16="http://schemas.microsoft.com/office/drawing/2014/main" id="{98213AB6-5EEC-D528-9488-9FEE5C1B4C77}"/>
                </a:ext>
              </a:extLst>
            </p:cNvPr>
            <p:cNvSpPr/>
            <p:nvPr/>
          </p:nvSpPr>
          <p:spPr>
            <a:xfrm>
              <a:off x="1199068" y="-644901"/>
              <a:ext cx="126406" cy="127115"/>
            </a:xfrm>
            <a:custGeom>
              <a:avLst/>
              <a:gdLst/>
              <a:ahLst/>
              <a:cxnLst/>
              <a:rect l="l" t="t" r="r" b="b"/>
              <a:pathLst>
                <a:path w="2672" h="2687" extrusionOk="0">
                  <a:moveTo>
                    <a:pt x="1335" y="0"/>
                  </a:moveTo>
                  <a:cubicBezTo>
                    <a:pt x="598" y="0"/>
                    <a:pt x="1" y="600"/>
                    <a:pt x="1" y="1343"/>
                  </a:cubicBezTo>
                  <a:cubicBezTo>
                    <a:pt x="1" y="2080"/>
                    <a:pt x="598" y="2686"/>
                    <a:pt x="1335" y="2686"/>
                  </a:cubicBezTo>
                  <a:cubicBezTo>
                    <a:pt x="2072" y="2686"/>
                    <a:pt x="2671" y="2080"/>
                    <a:pt x="2671" y="1343"/>
                  </a:cubicBezTo>
                  <a:cubicBezTo>
                    <a:pt x="2671" y="600"/>
                    <a:pt x="2072" y="0"/>
                    <a:pt x="1335"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54;p22">
              <a:extLst>
                <a:ext uri="{FF2B5EF4-FFF2-40B4-BE49-F238E27FC236}">
                  <a16:creationId xmlns:a16="http://schemas.microsoft.com/office/drawing/2014/main" id="{45452654-00E0-439B-4F01-564FED934EF5}"/>
                </a:ext>
              </a:extLst>
            </p:cNvPr>
            <p:cNvSpPr/>
            <p:nvPr/>
          </p:nvSpPr>
          <p:spPr>
            <a:xfrm>
              <a:off x="423887" y="-1114949"/>
              <a:ext cx="1117498" cy="127115"/>
            </a:xfrm>
            <a:custGeom>
              <a:avLst/>
              <a:gdLst/>
              <a:ahLst/>
              <a:cxnLst/>
              <a:rect l="l" t="t" r="r" b="b"/>
              <a:pathLst>
                <a:path w="23622" h="2687" extrusionOk="0">
                  <a:moveTo>
                    <a:pt x="1344" y="1"/>
                  </a:moveTo>
                  <a:cubicBezTo>
                    <a:pt x="600" y="1"/>
                    <a:pt x="1" y="607"/>
                    <a:pt x="1" y="1344"/>
                  </a:cubicBezTo>
                  <a:cubicBezTo>
                    <a:pt x="1" y="2087"/>
                    <a:pt x="600" y="2687"/>
                    <a:pt x="1344" y="2687"/>
                  </a:cubicBezTo>
                  <a:lnTo>
                    <a:pt x="22286" y="2687"/>
                  </a:lnTo>
                  <a:cubicBezTo>
                    <a:pt x="23022" y="2687"/>
                    <a:pt x="23622" y="2087"/>
                    <a:pt x="23622" y="1344"/>
                  </a:cubicBezTo>
                  <a:cubicBezTo>
                    <a:pt x="23622" y="607"/>
                    <a:pt x="23022" y="1"/>
                    <a:pt x="22286"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55;p22">
              <a:extLst>
                <a:ext uri="{FF2B5EF4-FFF2-40B4-BE49-F238E27FC236}">
                  <a16:creationId xmlns:a16="http://schemas.microsoft.com/office/drawing/2014/main" id="{DCB5BCA4-EA5A-B47A-527E-969339F74A52}"/>
                </a:ext>
              </a:extLst>
            </p:cNvPr>
            <p:cNvSpPr/>
            <p:nvPr/>
          </p:nvSpPr>
          <p:spPr>
            <a:xfrm>
              <a:off x="740611" y="-1071237"/>
              <a:ext cx="729718" cy="40069"/>
            </a:xfrm>
            <a:custGeom>
              <a:avLst/>
              <a:gdLst/>
              <a:ahLst/>
              <a:cxnLst/>
              <a:rect l="l" t="t" r="r" b="b"/>
              <a:pathLst>
                <a:path w="15425" h="847" extrusionOk="0">
                  <a:moveTo>
                    <a:pt x="427" y="0"/>
                  </a:moveTo>
                  <a:cubicBezTo>
                    <a:pt x="188" y="0"/>
                    <a:pt x="0" y="189"/>
                    <a:pt x="0" y="420"/>
                  </a:cubicBezTo>
                  <a:cubicBezTo>
                    <a:pt x="0" y="657"/>
                    <a:pt x="188" y="846"/>
                    <a:pt x="427" y="846"/>
                  </a:cubicBezTo>
                  <a:lnTo>
                    <a:pt x="14998" y="846"/>
                  </a:lnTo>
                  <a:cubicBezTo>
                    <a:pt x="15237" y="846"/>
                    <a:pt x="15424" y="657"/>
                    <a:pt x="15424" y="420"/>
                  </a:cubicBezTo>
                  <a:cubicBezTo>
                    <a:pt x="15424" y="189"/>
                    <a:pt x="15237" y="0"/>
                    <a:pt x="149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56;p22">
              <a:extLst>
                <a:ext uri="{FF2B5EF4-FFF2-40B4-BE49-F238E27FC236}">
                  <a16:creationId xmlns:a16="http://schemas.microsoft.com/office/drawing/2014/main" id="{4367D3CD-B32E-28F7-8DB6-1C775EEE19F3}"/>
                </a:ext>
              </a:extLst>
            </p:cNvPr>
            <p:cNvSpPr/>
            <p:nvPr/>
          </p:nvSpPr>
          <p:spPr>
            <a:xfrm>
              <a:off x="494991" y="-1071237"/>
              <a:ext cx="202287" cy="40069"/>
            </a:xfrm>
            <a:custGeom>
              <a:avLst/>
              <a:gdLst/>
              <a:ahLst/>
              <a:cxnLst/>
              <a:rect l="l" t="t" r="r" b="b"/>
              <a:pathLst>
                <a:path w="4276" h="847" extrusionOk="0">
                  <a:moveTo>
                    <a:pt x="427" y="0"/>
                  </a:moveTo>
                  <a:cubicBezTo>
                    <a:pt x="188" y="0"/>
                    <a:pt x="0" y="189"/>
                    <a:pt x="0" y="420"/>
                  </a:cubicBezTo>
                  <a:cubicBezTo>
                    <a:pt x="0" y="657"/>
                    <a:pt x="188" y="846"/>
                    <a:pt x="427" y="846"/>
                  </a:cubicBezTo>
                  <a:lnTo>
                    <a:pt x="3849" y="846"/>
                  </a:lnTo>
                  <a:cubicBezTo>
                    <a:pt x="4087" y="846"/>
                    <a:pt x="4276" y="657"/>
                    <a:pt x="4276" y="420"/>
                  </a:cubicBezTo>
                  <a:cubicBezTo>
                    <a:pt x="4276" y="189"/>
                    <a:pt x="4087" y="0"/>
                    <a:pt x="3849"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57;p22">
              <a:extLst>
                <a:ext uri="{FF2B5EF4-FFF2-40B4-BE49-F238E27FC236}">
                  <a16:creationId xmlns:a16="http://schemas.microsoft.com/office/drawing/2014/main" id="{AE8F7728-D6D7-434A-4234-1D3D8D0CFC2A}"/>
                </a:ext>
              </a:extLst>
            </p:cNvPr>
            <p:cNvSpPr/>
            <p:nvPr/>
          </p:nvSpPr>
          <p:spPr>
            <a:xfrm>
              <a:off x="535959" y="-315594"/>
              <a:ext cx="254893" cy="27344"/>
            </a:xfrm>
            <a:custGeom>
              <a:avLst/>
              <a:gdLst/>
              <a:ahLst/>
              <a:cxnLst/>
              <a:rect l="l" t="t" r="r" b="b"/>
              <a:pathLst>
                <a:path w="5388" h="578" extrusionOk="0">
                  <a:moveTo>
                    <a:pt x="290" y="1"/>
                  </a:moveTo>
                  <a:cubicBezTo>
                    <a:pt x="131" y="1"/>
                    <a:pt x="1" y="131"/>
                    <a:pt x="1" y="290"/>
                  </a:cubicBezTo>
                  <a:cubicBezTo>
                    <a:pt x="1" y="448"/>
                    <a:pt x="131" y="578"/>
                    <a:pt x="290" y="578"/>
                  </a:cubicBezTo>
                  <a:lnTo>
                    <a:pt x="5099" y="578"/>
                  </a:lnTo>
                  <a:cubicBezTo>
                    <a:pt x="5257" y="578"/>
                    <a:pt x="5387" y="448"/>
                    <a:pt x="5387" y="290"/>
                  </a:cubicBezTo>
                  <a:cubicBezTo>
                    <a:pt x="5387" y="131"/>
                    <a:pt x="5257" y="1"/>
                    <a:pt x="5099"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58;p22">
              <a:extLst>
                <a:ext uri="{FF2B5EF4-FFF2-40B4-BE49-F238E27FC236}">
                  <a16:creationId xmlns:a16="http://schemas.microsoft.com/office/drawing/2014/main" id="{9F6B9245-9B45-41E8-F49F-5473D727C784}"/>
                </a:ext>
              </a:extLst>
            </p:cNvPr>
            <p:cNvSpPr/>
            <p:nvPr/>
          </p:nvSpPr>
          <p:spPr>
            <a:xfrm>
              <a:off x="850980" y="-315594"/>
              <a:ext cx="254846" cy="27344"/>
            </a:xfrm>
            <a:custGeom>
              <a:avLst/>
              <a:gdLst/>
              <a:ahLst/>
              <a:cxnLst/>
              <a:rect l="l" t="t" r="r" b="b"/>
              <a:pathLst>
                <a:path w="5387" h="578" extrusionOk="0">
                  <a:moveTo>
                    <a:pt x="288" y="1"/>
                  </a:moveTo>
                  <a:cubicBezTo>
                    <a:pt x="130" y="1"/>
                    <a:pt x="0" y="131"/>
                    <a:pt x="0" y="290"/>
                  </a:cubicBezTo>
                  <a:cubicBezTo>
                    <a:pt x="0" y="448"/>
                    <a:pt x="130" y="578"/>
                    <a:pt x="288" y="578"/>
                  </a:cubicBezTo>
                  <a:lnTo>
                    <a:pt x="5106" y="578"/>
                  </a:lnTo>
                  <a:cubicBezTo>
                    <a:pt x="5263" y="578"/>
                    <a:pt x="5386" y="448"/>
                    <a:pt x="5386" y="290"/>
                  </a:cubicBezTo>
                  <a:cubicBezTo>
                    <a:pt x="5386" y="131"/>
                    <a:pt x="5263" y="1"/>
                    <a:pt x="5106"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59;p22">
              <a:extLst>
                <a:ext uri="{FF2B5EF4-FFF2-40B4-BE49-F238E27FC236}">
                  <a16:creationId xmlns:a16="http://schemas.microsoft.com/office/drawing/2014/main" id="{1503E614-6C34-3CCF-C682-6076E4EA26AC}"/>
                </a:ext>
              </a:extLst>
            </p:cNvPr>
            <p:cNvSpPr/>
            <p:nvPr/>
          </p:nvSpPr>
          <p:spPr>
            <a:xfrm>
              <a:off x="1174468" y="-315594"/>
              <a:ext cx="254846" cy="27344"/>
            </a:xfrm>
            <a:custGeom>
              <a:avLst/>
              <a:gdLst/>
              <a:ahLst/>
              <a:cxnLst/>
              <a:rect l="l" t="t" r="r" b="b"/>
              <a:pathLst>
                <a:path w="5387" h="578" extrusionOk="0">
                  <a:moveTo>
                    <a:pt x="288" y="1"/>
                  </a:moveTo>
                  <a:cubicBezTo>
                    <a:pt x="131" y="1"/>
                    <a:pt x="1" y="131"/>
                    <a:pt x="1" y="290"/>
                  </a:cubicBezTo>
                  <a:cubicBezTo>
                    <a:pt x="1" y="448"/>
                    <a:pt x="131" y="578"/>
                    <a:pt x="288" y="578"/>
                  </a:cubicBezTo>
                  <a:lnTo>
                    <a:pt x="5097" y="578"/>
                  </a:lnTo>
                  <a:cubicBezTo>
                    <a:pt x="5257" y="578"/>
                    <a:pt x="5387" y="448"/>
                    <a:pt x="5387" y="290"/>
                  </a:cubicBezTo>
                  <a:cubicBezTo>
                    <a:pt x="5387" y="131"/>
                    <a:pt x="5257" y="1"/>
                    <a:pt x="50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60;p22">
              <a:extLst>
                <a:ext uri="{FF2B5EF4-FFF2-40B4-BE49-F238E27FC236}">
                  <a16:creationId xmlns:a16="http://schemas.microsoft.com/office/drawing/2014/main" id="{EB2A42BA-D79D-392C-209E-D466CA175CFA}"/>
                </a:ext>
              </a:extLst>
            </p:cNvPr>
            <p:cNvSpPr/>
            <p:nvPr/>
          </p:nvSpPr>
          <p:spPr>
            <a:xfrm>
              <a:off x="535959" y="-260575"/>
              <a:ext cx="254893" cy="27344"/>
            </a:xfrm>
            <a:custGeom>
              <a:avLst/>
              <a:gdLst/>
              <a:ahLst/>
              <a:cxnLst/>
              <a:rect l="l" t="t" r="r" b="b"/>
              <a:pathLst>
                <a:path w="5388" h="578" extrusionOk="0">
                  <a:moveTo>
                    <a:pt x="290" y="0"/>
                  </a:moveTo>
                  <a:cubicBezTo>
                    <a:pt x="131" y="0"/>
                    <a:pt x="1" y="130"/>
                    <a:pt x="1" y="288"/>
                  </a:cubicBezTo>
                  <a:cubicBezTo>
                    <a:pt x="1" y="448"/>
                    <a:pt x="131" y="578"/>
                    <a:pt x="290" y="578"/>
                  </a:cubicBezTo>
                  <a:lnTo>
                    <a:pt x="5099" y="578"/>
                  </a:lnTo>
                  <a:cubicBezTo>
                    <a:pt x="5257" y="578"/>
                    <a:pt x="5387" y="448"/>
                    <a:pt x="5387" y="288"/>
                  </a:cubicBezTo>
                  <a:cubicBezTo>
                    <a:pt x="5387" y="130"/>
                    <a:pt x="5257" y="0"/>
                    <a:pt x="5099"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61;p22">
              <a:extLst>
                <a:ext uri="{FF2B5EF4-FFF2-40B4-BE49-F238E27FC236}">
                  <a16:creationId xmlns:a16="http://schemas.microsoft.com/office/drawing/2014/main" id="{0DB294F7-EFBE-AE03-91B6-9B2D77D3A825}"/>
                </a:ext>
              </a:extLst>
            </p:cNvPr>
            <p:cNvSpPr/>
            <p:nvPr/>
          </p:nvSpPr>
          <p:spPr>
            <a:xfrm>
              <a:off x="850980" y="-260575"/>
              <a:ext cx="254846" cy="27344"/>
            </a:xfrm>
            <a:custGeom>
              <a:avLst/>
              <a:gdLst/>
              <a:ahLst/>
              <a:cxnLst/>
              <a:rect l="l" t="t" r="r" b="b"/>
              <a:pathLst>
                <a:path w="5387" h="578" extrusionOk="0">
                  <a:moveTo>
                    <a:pt x="288" y="0"/>
                  </a:moveTo>
                  <a:cubicBezTo>
                    <a:pt x="130" y="0"/>
                    <a:pt x="0" y="130"/>
                    <a:pt x="0" y="288"/>
                  </a:cubicBezTo>
                  <a:cubicBezTo>
                    <a:pt x="0" y="448"/>
                    <a:pt x="130" y="578"/>
                    <a:pt x="288" y="578"/>
                  </a:cubicBezTo>
                  <a:lnTo>
                    <a:pt x="5106" y="578"/>
                  </a:lnTo>
                  <a:cubicBezTo>
                    <a:pt x="5263" y="578"/>
                    <a:pt x="5386" y="448"/>
                    <a:pt x="5386" y="288"/>
                  </a:cubicBezTo>
                  <a:cubicBezTo>
                    <a:pt x="5386" y="130"/>
                    <a:pt x="5263" y="0"/>
                    <a:pt x="510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62;p22">
              <a:extLst>
                <a:ext uri="{FF2B5EF4-FFF2-40B4-BE49-F238E27FC236}">
                  <a16:creationId xmlns:a16="http://schemas.microsoft.com/office/drawing/2014/main" id="{C1BC1894-6C21-B34D-F0B7-BFA9E6D228C2}"/>
                </a:ext>
              </a:extLst>
            </p:cNvPr>
            <p:cNvSpPr/>
            <p:nvPr/>
          </p:nvSpPr>
          <p:spPr>
            <a:xfrm>
              <a:off x="1174468" y="-260575"/>
              <a:ext cx="254846" cy="27344"/>
            </a:xfrm>
            <a:custGeom>
              <a:avLst/>
              <a:gdLst/>
              <a:ahLst/>
              <a:cxnLst/>
              <a:rect l="l" t="t" r="r" b="b"/>
              <a:pathLst>
                <a:path w="5387" h="578" extrusionOk="0">
                  <a:moveTo>
                    <a:pt x="288" y="0"/>
                  </a:moveTo>
                  <a:cubicBezTo>
                    <a:pt x="131" y="0"/>
                    <a:pt x="1" y="130"/>
                    <a:pt x="1" y="288"/>
                  </a:cubicBezTo>
                  <a:cubicBezTo>
                    <a:pt x="1" y="448"/>
                    <a:pt x="131" y="578"/>
                    <a:pt x="288" y="578"/>
                  </a:cubicBezTo>
                  <a:lnTo>
                    <a:pt x="5097" y="578"/>
                  </a:lnTo>
                  <a:cubicBezTo>
                    <a:pt x="5257" y="578"/>
                    <a:pt x="5387" y="448"/>
                    <a:pt x="5387" y="288"/>
                  </a:cubicBezTo>
                  <a:cubicBezTo>
                    <a:pt x="5387" y="130"/>
                    <a:pt x="5257" y="0"/>
                    <a:pt x="5097"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63;p22">
              <a:extLst>
                <a:ext uri="{FF2B5EF4-FFF2-40B4-BE49-F238E27FC236}">
                  <a16:creationId xmlns:a16="http://schemas.microsoft.com/office/drawing/2014/main" id="{6AEE5914-2FD6-A780-8775-068E689DF61B}"/>
                </a:ext>
              </a:extLst>
            </p:cNvPr>
            <p:cNvSpPr/>
            <p:nvPr/>
          </p:nvSpPr>
          <p:spPr>
            <a:xfrm>
              <a:off x="417075" y="-1300820"/>
              <a:ext cx="73185" cy="73516"/>
            </a:xfrm>
            <a:custGeom>
              <a:avLst/>
              <a:gdLst/>
              <a:ahLst/>
              <a:cxnLst/>
              <a:rect l="l" t="t" r="r" b="b"/>
              <a:pathLst>
                <a:path w="1547" h="1554" extrusionOk="0">
                  <a:moveTo>
                    <a:pt x="774" y="1"/>
                  </a:moveTo>
                  <a:cubicBezTo>
                    <a:pt x="348" y="1"/>
                    <a:pt x="1" y="348"/>
                    <a:pt x="1" y="774"/>
                  </a:cubicBezTo>
                  <a:cubicBezTo>
                    <a:pt x="1" y="1207"/>
                    <a:pt x="348" y="1554"/>
                    <a:pt x="774" y="1554"/>
                  </a:cubicBezTo>
                  <a:cubicBezTo>
                    <a:pt x="1200" y="1554"/>
                    <a:pt x="1547" y="1207"/>
                    <a:pt x="1547" y="774"/>
                  </a:cubicBezTo>
                  <a:cubicBezTo>
                    <a:pt x="1547" y="348"/>
                    <a:pt x="1200" y="1"/>
                    <a:pt x="774"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64;p22">
              <a:extLst>
                <a:ext uri="{FF2B5EF4-FFF2-40B4-BE49-F238E27FC236}">
                  <a16:creationId xmlns:a16="http://schemas.microsoft.com/office/drawing/2014/main" id="{1EF4A3EF-32D0-FB11-222E-4117E6193C8B}"/>
                </a:ext>
              </a:extLst>
            </p:cNvPr>
            <p:cNvSpPr/>
            <p:nvPr/>
          </p:nvSpPr>
          <p:spPr>
            <a:xfrm>
              <a:off x="544853" y="-1300820"/>
              <a:ext cx="73469" cy="73516"/>
            </a:xfrm>
            <a:custGeom>
              <a:avLst/>
              <a:gdLst/>
              <a:ahLst/>
              <a:cxnLst/>
              <a:rect l="l" t="t" r="r" b="b"/>
              <a:pathLst>
                <a:path w="1553" h="1554" extrusionOk="0">
                  <a:moveTo>
                    <a:pt x="773" y="1"/>
                  </a:moveTo>
                  <a:cubicBezTo>
                    <a:pt x="347" y="1"/>
                    <a:pt x="0" y="348"/>
                    <a:pt x="0" y="774"/>
                  </a:cubicBezTo>
                  <a:cubicBezTo>
                    <a:pt x="0" y="1207"/>
                    <a:pt x="347" y="1554"/>
                    <a:pt x="773" y="1554"/>
                  </a:cubicBezTo>
                  <a:cubicBezTo>
                    <a:pt x="1206" y="1554"/>
                    <a:pt x="1553" y="1207"/>
                    <a:pt x="1553" y="774"/>
                  </a:cubicBezTo>
                  <a:cubicBezTo>
                    <a:pt x="1553" y="348"/>
                    <a:pt x="1206" y="1"/>
                    <a:pt x="77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65;p22">
              <a:extLst>
                <a:ext uri="{FF2B5EF4-FFF2-40B4-BE49-F238E27FC236}">
                  <a16:creationId xmlns:a16="http://schemas.microsoft.com/office/drawing/2014/main" id="{DD1E980B-BE8B-A3C8-809E-D289F5EE4D3B}"/>
                </a:ext>
              </a:extLst>
            </p:cNvPr>
            <p:cNvSpPr/>
            <p:nvPr/>
          </p:nvSpPr>
          <p:spPr>
            <a:xfrm>
              <a:off x="672630" y="-1300820"/>
              <a:ext cx="73516" cy="73516"/>
            </a:xfrm>
            <a:custGeom>
              <a:avLst/>
              <a:gdLst/>
              <a:ahLst/>
              <a:cxnLst/>
              <a:rect l="l" t="t" r="r" b="b"/>
              <a:pathLst>
                <a:path w="1554" h="1554" extrusionOk="0">
                  <a:moveTo>
                    <a:pt x="781" y="1"/>
                  </a:moveTo>
                  <a:cubicBezTo>
                    <a:pt x="347" y="1"/>
                    <a:pt x="1" y="348"/>
                    <a:pt x="1" y="774"/>
                  </a:cubicBezTo>
                  <a:cubicBezTo>
                    <a:pt x="1" y="1207"/>
                    <a:pt x="347" y="1554"/>
                    <a:pt x="781" y="1554"/>
                  </a:cubicBezTo>
                  <a:cubicBezTo>
                    <a:pt x="1207" y="1554"/>
                    <a:pt x="1554" y="1207"/>
                    <a:pt x="1554" y="774"/>
                  </a:cubicBezTo>
                  <a:cubicBezTo>
                    <a:pt x="1554" y="348"/>
                    <a:pt x="1207" y="1"/>
                    <a:pt x="781"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66;p22">
              <a:extLst>
                <a:ext uri="{FF2B5EF4-FFF2-40B4-BE49-F238E27FC236}">
                  <a16:creationId xmlns:a16="http://schemas.microsoft.com/office/drawing/2014/main" id="{022CB2E7-97BB-78BA-37BC-8882091A1EDC}"/>
                </a:ext>
              </a:extLst>
            </p:cNvPr>
            <p:cNvSpPr/>
            <p:nvPr/>
          </p:nvSpPr>
          <p:spPr>
            <a:xfrm>
              <a:off x="483022" y="27669"/>
              <a:ext cx="213215" cy="103272"/>
            </a:xfrm>
            <a:custGeom>
              <a:avLst/>
              <a:gdLst/>
              <a:ahLst/>
              <a:cxnLst/>
              <a:rect l="l" t="t" r="r" b="b"/>
              <a:pathLst>
                <a:path w="4507" h="2183" extrusionOk="0">
                  <a:moveTo>
                    <a:pt x="434" y="1"/>
                  </a:moveTo>
                  <a:cubicBezTo>
                    <a:pt x="196" y="1"/>
                    <a:pt x="0" y="197"/>
                    <a:pt x="0" y="434"/>
                  </a:cubicBezTo>
                  <a:lnTo>
                    <a:pt x="0" y="1749"/>
                  </a:lnTo>
                  <a:cubicBezTo>
                    <a:pt x="0" y="1987"/>
                    <a:pt x="196" y="2183"/>
                    <a:pt x="434"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67;p22">
              <a:extLst>
                <a:ext uri="{FF2B5EF4-FFF2-40B4-BE49-F238E27FC236}">
                  <a16:creationId xmlns:a16="http://schemas.microsoft.com/office/drawing/2014/main" id="{D1C7EC8D-AEA8-9E7F-FCEA-68BC1928FE11}"/>
                </a:ext>
              </a:extLst>
            </p:cNvPr>
            <p:cNvSpPr/>
            <p:nvPr/>
          </p:nvSpPr>
          <p:spPr>
            <a:xfrm>
              <a:off x="483731" y="-30046"/>
              <a:ext cx="212174" cy="27013"/>
            </a:xfrm>
            <a:custGeom>
              <a:avLst/>
              <a:gdLst/>
              <a:ahLst/>
              <a:cxnLst/>
              <a:rect l="l" t="t" r="r" b="b"/>
              <a:pathLst>
                <a:path w="4485" h="571" extrusionOk="0">
                  <a:moveTo>
                    <a:pt x="282" y="1"/>
                  </a:moveTo>
                  <a:cubicBezTo>
                    <a:pt x="122" y="1"/>
                    <a:pt x="1" y="124"/>
                    <a:pt x="1" y="283"/>
                  </a:cubicBezTo>
                  <a:cubicBezTo>
                    <a:pt x="1" y="441"/>
                    <a:pt x="122" y="571"/>
                    <a:pt x="282" y="571"/>
                  </a:cubicBezTo>
                  <a:lnTo>
                    <a:pt x="4195" y="571"/>
                  </a:lnTo>
                  <a:cubicBezTo>
                    <a:pt x="4354" y="571"/>
                    <a:pt x="4484" y="441"/>
                    <a:pt x="4484" y="283"/>
                  </a:cubicBezTo>
                  <a:cubicBezTo>
                    <a:pt x="4484" y="124"/>
                    <a:pt x="4354" y="1"/>
                    <a:pt x="4195"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68;p22">
              <a:extLst>
                <a:ext uri="{FF2B5EF4-FFF2-40B4-BE49-F238E27FC236}">
                  <a16:creationId xmlns:a16="http://schemas.microsoft.com/office/drawing/2014/main" id="{0CF96CE9-8F6A-94D4-73D1-5C1051A33E32}"/>
                </a:ext>
              </a:extLst>
            </p:cNvPr>
            <p:cNvSpPr/>
            <p:nvPr/>
          </p:nvSpPr>
          <p:spPr>
            <a:xfrm>
              <a:off x="745058" y="27669"/>
              <a:ext cx="213168" cy="103272"/>
            </a:xfrm>
            <a:custGeom>
              <a:avLst/>
              <a:gdLst/>
              <a:ahLst/>
              <a:cxnLst/>
              <a:rect l="l" t="t" r="r" b="b"/>
              <a:pathLst>
                <a:path w="4506" h="2183" extrusionOk="0">
                  <a:moveTo>
                    <a:pt x="433" y="1"/>
                  </a:moveTo>
                  <a:cubicBezTo>
                    <a:pt x="196" y="1"/>
                    <a:pt x="0" y="197"/>
                    <a:pt x="0" y="434"/>
                  </a:cubicBezTo>
                  <a:lnTo>
                    <a:pt x="0" y="1749"/>
                  </a:lnTo>
                  <a:cubicBezTo>
                    <a:pt x="0" y="1987"/>
                    <a:pt x="196" y="2183"/>
                    <a:pt x="433"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69;p22">
              <a:extLst>
                <a:ext uri="{FF2B5EF4-FFF2-40B4-BE49-F238E27FC236}">
                  <a16:creationId xmlns:a16="http://schemas.microsoft.com/office/drawing/2014/main" id="{434E5642-61A9-BF2F-128C-8970A965021E}"/>
                </a:ext>
              </a:extLst>
            </p:cNvPr>
            <p:cNvSpPr/>
            <p:nvPr/>
          </p:nvSpPr>
          <p:spPr>
            <a:xfrm>
              <a:off x="745673" y="-30046"/>
              <a:ext cx="212269" cy="27013"/>
            </a:xfrm>
            <a:custGeom>
              <a:avLst/>
              <a:gdLst/>
              <a:ahLst/>
              <a:cxnLst/>
              <a:rect l="l" t="t" r="r" b="b"/>
              <a:pathLst>
                <a:path w="4487" h="571" extrusionOk="0">
                  <a:moveTo>
                    <a:pt x="283" y="1"/>
                  </a:moveTo>
                  <a:cubicBezTo>
                    <a:pt x="124" y="1"/>
                    <a:pt x="1" y="124"/>
                    <a:pt x="1" y="283"/>
                  </a:cubicBezTo>
                  <a:cubicBezTo>
                    <a:pt x="1" y="441"/>
                    <a:pt x="124" y="571"/>
                    <a:pt x="283" y="571"/>
                  </a:cubicBezTo>
                  <a:lnTo>
                    <a:pt x="4197" y="571"/>
                  </a:lnTo>
                  <a:cubicBezTo>
                    <a:pt x="4356" y="571"/>
                    <a:pt x="4486" y="441"/>
                    <a:pt x="4486" y="283"/>
                  </a:cubicBezTo>
                  <a:cubicBezTo>
                    <a:pt x="4486" y="124"/>
                    <a:pt x="4356" y="1"/>
                    <a:pt x="41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70;p22">
              <a:extLst>
                <a:ext uri="{FF2B5EF4-FFF2-40B4-BE49-F238E27FC236}">
                  <a16:creationId xmlns:a16="http://schemas.microsoft.com/office/drawing/2014/main" id="{9139C114-7C56-865E-C494-566774D7EF54}"/>
                </a:ext>
              </a:extLst>
            </p:cNvPr>
            <p:cNvSpPr/>
            <p:nvPr/>
          </p:nvSpPr>
          <p:spPr>
            <a:xfrm>
              <a:off x="1007047"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7" y="1987"/>
                    <a:pt x="4507" y="1749"/>
                  </a:cubicBezTo>
                  <a:lnTo>
                    <a:pt x="4507" y="434"/>
                  </a:lnTo>
                  <a:cubicBezTo>
                    <a:pt x="4507"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71;p22">
              <a:extLst>
                <a:ext uri="{FF2B5EF4-FFF2-40B4-BE49-F238E27FC236}">
                  <a16:creationId xmlns:a16="http://schemas.microsoft.com/office/drawing/2014/main" id="{63CC127B-A387-3294-DA98-239970E41E3F}"/>
                </a:ext>
              </a:extLst>
            </p:cNvPr>
            <p:cNvSpPr/>
            <p:nvPr/>
          </p:nvSpPr>
          <p:spPr>
            <a:xfrm>
              <a:off x="1007378" y="-30046"/>
              <a:ext cx="212553" cy="27013"/>
            </a:xfrm>
            <a:custGeom>
              <a:avLst/>
              <a:gdLst/>
              <a:ahLst/>
              <a:cxnLst/>
              <a:rect l="l" t="t" r="r" b="b"/>
              <a:pathLst>
                <a:path w="4493" h="571" extrusionOk="0">
                  <a:moveTo>
                    <a:pt x="290" y="1"/>
                  </a:moveTo>
                  <a:cubicBezTo>
                    <a:pt x="131" y="1"/>
                    <a:pt x="1" y="124"/>
                    <a:pt x="1" y="283"/>
                  </a:cubicBezTo>
                  <a:cubicBezTo>
                    <a:pt x="1" y="441"/>
                    <a:pt x="131"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72;p22">
              <a:extLst>
                <a:ext uri="{FF2B5EF4-FFF2-40B4-BE49-F238E27FC236}">
                  <a16:creationId xmlns:a16="http://schemas.microsoft.com/office/drawing/2014/main" id="{576A4301-DDFD-43DE-AC4D-A7C653E792E7}"/>
                </a:ext>
              </a:extLst>
            </p:cNvPr>
            <p:cNvSpPr/>
            <p:nvPr/>
          </p:nvSpPr>
          <p:spPr>
            <a:xfrm>
              <a:off x="1269083"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6" y="1987"/>
                    <a:pt x="4506" y="1749"/>
                  </a:cubicBezTo>
                  <a:lnTo>
                    <a:pt x="4506" y="434"/>
                  </a:lnTo>
                  <a:cubicBezTo>
                    <a:pt x="4506"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73;p22">
              <a:extLst>
                <a:ext uri="{FF2B5EF4-FFF2-40B4-BE49-F238E27FC236}">
                  <a16:creationId xmlns:a16="http://schemas.microsoft.com/office/drawing/2014/main" id="{5F3E5E1D-D1EA-4C84-52F8-068AFA19E25F}"/>
                </a:ext>
              </a:extLst>
            </p:cNvPr>
            <p:cNvSpPr/>
            <p:nvPr/>
          </p:nvSpPr>
          <p:spPr>
            <a:xfrm>
              <a:off x="1269414" y="-30046"/>
              <a:ext cx="212553" cy="27013"/>
            </a:xfrm>
            <a:custGeom>
              <a:avLst/>
              <a:gdLst/>
              <a:ahLst/>
              <a:cxnLst/>
              <a:rect l="l" t="t" r="r" b="b"/>
              <a:pathLst>
                <a:path w="4493" h="571" extrusionOk="0">
                  <a:moveTo>
                    <a:pt x="290" y="1"/>
                  </a:moveTo>
                  <a:cubicBezTo>
                    <a:pt x="130" y="1"/>
                    <a:pt x="1" y="124"/>
                    <a:pt x="1" y="283"/>
                  </a:cubicBezTo>
                  <a:cubicBezTo>
                    <a:pt x="1" y="441"/>
                    <a:pt x="130"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0070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E892A-8F35-6372-5CBC-8E4850ECB2FA}"/>
              </a:ext>
            </a:extLst>
          </p:cNvPr>
          <p:cNvSpPr>
            <a:spLocks noGrp="1"/>
          </p:cNvSpPr>
          <p:nvPr>
            <p:ph type="title"/>
          </p:nvPr>
        </p:nvSpPr>
        <p:spPr>
          <a:xfrm>
            <a:off x="605700" y="241550"/>
            <a:ext cx="7704000" cy="576000"/>
          </a:xfrm>
        </p:spPr>
        <p:txBody>
          <a:bodyPr/>
          <a:lstStyle/>
          <a:p>
            <a:r>
              <a:rPr lang="en-IN" dirty="0">
                <a:latin typeface="Algerian" panose="04020705040A02060702" pitchFamily="82" charset="0"/>
              </a:rPr>
              <a:t>CONNECTION TO DATABASE</a:t>
            </a:r>
          </a:p>
        </p:txBody>
      </p:sp>
      <p:sp>
        <p:nvSpPr>
          <p:cNvPr id="5" name="Google Shape;499;p26">
            <a:extLst>
              <a:ext uri="{FF2B5EF4-FFF2-40B4-BE49-F238E27FC236}">
                <a16:creationId xmlns:a16="http://schemas.microsoft.com/office/drawing/2014/main" id="{A47EC43F-AEFD-CE63-E9A6-2297200BFB3A}"/>
              </a:ext>
            </a:extLst>
          </p:cNvPr>
          <p:cNvSpPr/>
          <p:nvPr/>
        </p:nvSpPr>
        <p:spPr>
          <a:xfrm>
            <a:off x="876300" y="965200"/>
            <a:ext cx="6553200" cy="3740150"/>
          </a:xfrm>
          <a:custGeom>
            <a:avLst/>
            <a:gdLst/>
            <a:ahLst/>
            <a:cxnLst/>
            <a:rect l="l" t="t" r="r" b="b"/>
            <a:pathLst>
              <a:path w="11439" h="11439" extrusionOk="0">
                <a:moveTo>
                  <a:pt x="2217" y="1"/>
                </a:moveTo>
                <a:cubicBezTo>
                  <a:pt x="997" y="1"/>
                  <a:pt x="1" y="997"/>
                  <a:pt x="1" y="2217"/>
                </a:cubicBezTo>
                <a:lnTo>
                  <a:pt x="1" y="9229"/>
                </a:lnTo>
                <a:cubicBezTo>
                  <a:pt x="1" y="10449"/>
                  <a:pt x="997" y="11439"/>
                  <a:pt x="2217" y="11439"/>
                </a:cubicBezTo>
                <a:lnTo>
                  <a:pt x="9229" y="11439"/>
                </a:lnTo>
                <a:cubicBezTo>
                  <a:pt x="10449" y="11439"/>
                  <a:pt x="11439" y="10449"/>
                  <a:pt x="11439" y="9229"/>
                </a:cubicBezTo>
                <a:lnTo>
                  <a:pt x="11439" y="2217"/>
                </a:lnTo>
                <a:cubicBezTo>
                  <a:pt x="11439" y="997"/>
                  <a:pt x="10449" y="1"/>
                  <a:pt x="9229" y="1"/>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pic>
        <p:nvPicPr>
          <p:cNvPr id="6" name="Picture 5">
            <a:extLst>
              <a:ext uri="{FF2B5EF4-FFF2-40B4-BE49-F238E27FC236}">
                <a16:creationId xmlns:a16="http://schemas.microsoft.com/office/drawing/2014/main" id="{BECF6AFB-04BE-9EA6-626C-4EEB0B6C4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0" y="1091389"/>
            <a:ext cx="5003800" cy="34877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3610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32"/>
          <p:cNvSpPr txBox="1">
            <a:spLocks noGrp="1"/>
          </p:cNvSpPr>
          <p:nvPr>
            <p:ph type="title"/>
          </p:nvPr>
        </p:nvSpPr>
        <p:spPr>
          <a:xfrm>
            <a:off x="501817" y="288125"/>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lgerian" panose="04020705040A02060702" pitchFamily="82" charset="0"/>
              </a:rPr>
              <a:t>MODULES</a:t>
            </a:r>
            <a:endParaRPr dirty="0">
              <a:latin typeface="Algerian" panose="04020705040A02060702" pitchFamily="82" charset="0"/>
            </a:endParaRPr>
          </a:p>
        </p:txBody>
      </p:sp>
      <p:grpSp>
        <p:nvGrpSpPr>
          <p:cNvPr id="669" name="Google Shape;669;p32"/>
          <p:cNvGrpSpPr/>
          <p:nvPr/>
        </p:nvGrpSpPr>
        <p:grpSpPr>
          <a:xfrm>
            <a:off x="727918" y="1048128"/>
            <a:ext cx="6645794" cy="679613"/>
            <a:chOff x="241131" y="2153428"/>
            <a:chExt cx="6645794" cy="679613"/>
          </a:xfrm>
        </p:grpSpPr>
        <p:sp>
          <p:nvSpPr>
            <p:cNvPr id="655" name="Google Shape;655;p32"/>
            <p:cNvSpPr txBox="1"/>
            <p:nvPr/>
          </p:nvSpPr>
          <p:spPr>
            <a:xfrm>
              <a:off x="241131" y="215342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solidFill>
                    <a:schemeClr val="accent2"/>
                  </a:solidFill>
                  <a:latin typeface="Oswald"/>
                  <a:ea typeface="Oswald"/>
                  <a:cs typeface="Oswald"/>
                  <a:sym typeface="Oswald"/>
                </a:rPr>
                <a:t>01</a:t>
              </a:r>
              <a:endParaRPr sz="3000" dirty="0">
                <a:solidFill>
                  <a:schemeClr val="accent2"/>
                </a:solidFill>
                <a:latin typeface="Oswald"/>
                <a:ea typeface="Oswald"/>
                <a:cs typeface="Oswald"/>
                <a:sym typeface="Oswald"/>
              </a:endParaRPr>
            </a:p>
          </p:txBody>
        </p:sp>
        <p:sp>
          <p:nvSpPr>
            <p:cNvPr id="671" name="Google Shape;671;p32"/>
            <p:cNvSpPr txBox="1"/>
            <p:nvPr/>
          </p:nvSpPr>
          <p:spPr>
            <a:xfrm>
              <a:off x="926907" y="2206341"/>
              <a:ext cx="1104600" cy="62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accent2"/>
                  </a:solidFill>
                  <a:latin typeface="Oswald"/>
                  <a:ea typeface="Oswald"/>
                  <a:cs typeface="Oswald"/>
                  <a:sym typeface="Oswald"/>
                </a:rPr>
                <a:t>REGISTER :</a:t>
              </a:r>
              <a:endParaRPr sz="1800" dirty="0">
                <a:solidFill>
                  <a:schemeClr val="accent2"/>
                </a:solidFill>
                <a:latin typeface="Oswald"/>
                <a:ea typeface="Oswald"/>
                <a:cs typeface="Oswald"/>
                <a:sym typeface="Oswald"/>
              </a:endParaRPr>
            </a:p>
          </p:txBody>
        </p:sp>
        <p:sp>
          <p:nvSpPr>
            <p:cNvPr id="672" name="Google Shape;672;p32"/>
            <p:cNvSpPr txBox="1"/>
            <p:nvPr/>
          </p:nvSpPr>
          <p:spPr>
            <a:xfrm>
              <a:off x="5806325" y="218605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3000" dirty="0">
                <a:solidFill>
                  <a:schemeClr val="accent2"/>
                </a:solidFill>
                <a:latin typeface="Oswald"/>
                <a:ea typeface="Oswald"/>
                <a:cs typeface="Oswald"/>
                <a:sym typeface="Oswald"/>
              </a:endParaRPr>
            </a:p>
          </p:txBody>
        </p:sp>
      </p:grpSp>
      <p:sp>
        <p:nvSpPr>
          <p:cNvPr id="42" name="Google Shape;666;p32">
            <a:extLst>
              <a:ext uri="{FF2B5EF4-FFF2-40B4-BE49-F238E27FC236}">
                <a16:creationId xmlns:a16="http://schemas.microsoft.com/office/drawing/2014/main" id="{AF8B0198-7732-5712-9105-7462F9975C20}"/>
              </a:ext>
            </a:extLst>
          </p:cNvPr>
          <p:cNvSpPr txBox="1"/>
          <p:nvPr/>
        </p:nvSpPr>
        <p:spPr>
          <a:xfrm>
            <a:off x="2528807" y="1296568"/>
            <a:ext cx="2309119" cy="431173"/>
          </a:xfrm>
          <a:prstGeom prst="rect">
            <a:avLst/>
          </a:prstGeom>
          <a:noFill/>
          <a:ln>
            <a:noFill/>
          </a:ln>
        </p:spPr>
        <p:txBody>
          <a:bodyPr spcFirstLastPara="1" wrap="square" lIns="91425" tIns="91425" rIns="91425" bIns="91425" anchor="ctr" anchorCtr="0">
            <a:noAutofit/>
          </a:bodyPr>
          <a:lstStyle/>
          <a:p>
            <a:r>
              <a:rPr lang="en-US" sz="1600" dirty="0">
                <a:solidFill>
                  <a:schemeClr val="tx1">
                    <a:lumMod val="75000"/>
                  </a:schemeClr>
                </a:solidFill>
                <a:latin typeface="Times New Roman" panose="02020603050405020304" pitchFamily="18" charset="0"/>
                <a:cs typeface="Times New Roman" panose="02020603050405020304" pitchFamily="18" charset="0"/>
              </a:rPr>
              <a:t>Registration and Login</a:t>
            </a:r>
            <a:r>
              <a:rPr lang="en-US" sz="1400" dirty="0">
                <a:solidFill>
                  <a:schemeClr val="tx1">
                    <a:lumMod val="75000"/>
                  </a:schemeClr>
                </a:solidFill>
                <a:latin typeface="Times New Roman" panose="02020603050405020304" pitchFamily="18" charset="0"/>
                <a:cs typeface="Times New Roman" panose="02020603050405020304" pitchFamily="18" charset="0"/>
              </a:rPr>
              <a:t>.</a:t>
            </a:r>
            <a:endParaRPr lang="en-US" sz="1400" b="1" dirty="0">
              <a:solidFill>
                <a:schemeClr val="tx1">
                  <a:lumMod val="75000"/>
                </a:schemeClr>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dirty="0">
              <a:solidFill>
                <a:schemeClr val="dk1"/>
              </a:solidFill>
              <a:latin typeface="Roboto"/>
              <a:ea typeface="Roboto"/>
              <a:cs typeface="Roboto"/>
              <a:sym typeface="Roboto"/>
            </a:endParaRPr>
          </a:p>
        </p:txBody>
      </p:sp>
      <p:grpSp>
        <p:nvGrpSpPr>
          <p:cNvPr id="44" name="Google Shape;669;p32">
            <a:extLst>
              <a:ext uri="{FF2B5EF4-FFF2-40B4-BE49-F238E27FC236}">
                <a16:creationId xmlns:a16="http://schemas.microsoft.com/office/drawing/2014/main" id="{1089D54E-FE2E-89A8-765D-75B7D60680BA}"/>
              </a:ext>
            </a:extLst>
          </p:cNvPr>
          <p:cNvGrpSpPr/>
          <p:nvPr/>
        </p:nvGrpSpPr>
        <p:grpSpPr>
          <a:xfrm>
            <a:off x="727918" y="1621915"/>
            <a:ext cx="6645794" cy="679613"/>
            <a:chOff x="241131" y="2153428"/>
            <a:chExt cx="6645794" cy="679613"/>
          </a:xfrm>
        </p:grpSpPr>
        <p:sp>
          <p:nvSpPr>
            <p:cNvPr id="45" name="Google Shape;655;p32">
              <a:extLst>
                <a:ext uri="{FF2B5EF4-FFF2-40B4-BE49-F238E27FC236}">
                  <a16:creationId xmlns:a16="http://schemas.microsoft.com/office/drawing/2014/main" id="{4DC679DE-2553-21A0-BFC3-13CFF2A9336E}"/>
                </a:ext>
              </a:extLst>
            </p:cNvPr>
            <p:cNvSpPr txBox="1"/>
            <p:nvPr/>
          </p:nvSpPr>
          <p:spPr>
            <a:xfrm>
              <a:off x="241131" y="215342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solidFill>
                    <a:schemeClr val="accent2"/>
                  </a:solidFill>
                  <a:latin typeface="Oswald"/>
                  <a:ea typeface="Oswald"/>
                  <a:cs typeface="Oswald"/>
                  <a:sym typeface="Oswald"/>
                </a:rPr>
                <a:t>02</a:t>
              </a:r>
              <a:endParaRPr sz="3000" dirty="0">
                <a:solidFill>
                  <a:schemeClr val="accent2"/>
                </a:solidFill>
                <a:latin typeface="Oswald"/>
                <a:ea typeface="Oswald"/>
                <a:cs typeface="Oswald"/>
                <a:sym typeface="Oswald"/>
              </a:endParaRPr>
            </a:p>
          </p:txBody>
        </p:sp>
        <p:sp>
          <p:nvSpPr>
            <p:cNvPr id="46" name="Google Shape;671;p32">
              <a:extLst>
                <a:ext uri="{FF2B5EF4-FFF2-40B4-BE49-F238E27FC236}">
                  <a16:creationId xmlns:a16="http://schemas.microsoft.com/office/drawing/2014/main" id="{9C2BC564-5422-5DB0-9385-F3703DDDD1C4}"/>
                </a:ext>
              </a:extLst>
            </p:cNvPr>
            <p:cNvSpPr txBox="1"/>
            <p:nvPr/>
          </p:nvSpPr>
          <p:spPr>
            <a:xfrm>
              <a:off x="926907" y="2206341"/>
              <a:ext cx="1227906" cy="62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latin typeface="Oswald"/>
                  <a:ea typeface="Oswald"/>
                  <a:cs typeface="Oswald"/>
                  <a:sym typeface="Oswald"/>
                </a:rPr>
                <a:t>USE</a:t>
              </a:r>
              <a:r>
                <a:rPr lang="en" sz="1800" dirty="0">
                  <a:solidFill>
                    <a:schemeClr val="accent2"/>
                  </a:solidFill>
                  <a:latin typeface="Oswald"/>
                  <a:ea typeface="Oswald"/>
                  <a:cs typeface="Oswald"/>
                  <a:sym typeface="Oswald"/>
                </a:rPr>
                <a:t>R :</a:t>
              </a:r>
              <a:endParaRPr sz="1800" dirty="0">
                <a:solidFill>
                  <a:schemeClr val="accent2"/>
                </a:solidFill>
                <a:latin typeface="Oswald"/>
                <a:ea typeface="Oswald"/>
                <a:cs typeface="Oswald"/>
                <a:sym typeface="Oswald"/>
              </a:endParaRPr>
            </a:p>
          </p:txBody>
        </p:sp>
        <p:sp>
          <p:nvSpPr>
            <p:cNvPr id="47" name="Google Shape;672;p32">
              <a:extLst>
                <a:ext uri="{FF2B5EF4-FFF2-40B4-BE49-F238E27FC236}">
                  <a16:creationId xmlns:a16="http://schemas.microsoft.com/office/drawing/2014/main" id="{1F826A62-BA79-8A41-C48B-94CB9CA3C92E}"/>
                </a:ext>
              </a:extLst>
            </p:cNvPr>
            <p:cNvSpPr txBox="1"/>
            <p:nvPr/>
          </p:nvSpPr>
          <p:spPr>
            <a:xfrm>
              <a:off x="5806325" y="218605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3000" dirty="0">
                <a:solidFill>
                  <a:schemeClr val="accent2"/>
                </a:solidFill>
                <a:latin typeface="Oswald"/>
                <a:ea typeface="Oswald"/>
                <a:cs typeface="Oswald"/>
                <a:sym typeface="Oswald"/>
              </a:endParaRPr>
            </a:p>
          </p:txBody>
        </p:sp>
      </p:grpSp>
      <p:sp>
        <p:nvSpPr>
          <p:cNvPr id="48" name="Google Shape;666;p32">
            <a:extLst>
              <a:ext uri="{FF2B5EF4-FFF2-40B4-BE49-F238E27FC236}">
                <a16:creationId xmlns:a16="http://schemas.microsoft.com/office/drawing/2014/main" id="{38B6B930-164D-B889-116A-7CA841667E46}"/>
              </a:ext>
            </a:extLst>
          </p:cNvPr>
          <p:cNvSpPr txBox="1"/>
          <p:nvPr/>
        </p:nvSpPr>
        <p:spPr>
          <a:xfrm>
            <a:off x="2518294" y="1854760"/>
            <a:ext cx="2319632" cy="431173"/>
          </a:xfrm>
          <a:prstGeom prst="rect">
            <a:avLst/>
          </a:prstGeom>
          <a:noFill/>
          <a:ln>
            <a:noFill/>
          </a:ln>
        </p:spPr>
        <p:txBody>
          <a:bodyPr spcFirstLastPara="1" wrap="square" lIns="91425" tIns="91425" rIns="91425" bIns="91425" anchor="ctr" anchorCtr="0">
            <a:noAutofit/>
          </a:bodyPr>
          <a:lstStyle/>
          <a:p>
            <a:r>
              <a:rPr lang="en-US" sz="1600" dirty="0">
                <a:solidFill>
                  <a:schemeClr val="tx1">
                    <a:lumMod val="75000"/>
                  </a:schemeClr>
                </a:solidFill>
                <a:latin typeface="Times New Roman" panose="02020603050405020304" pitchFamily="18" charset="0"/>
                <a:cs typeface="Times New Roman" panose="02020603050405020304" pitchFamily="18" charset="0"/>
              </a:rPr>
              <a:t>Sign Up and Login</a:t>
            </a:r>
            <a:r>
              <a:rPr lang="en-US" sz="1400" dirty="0">
                <a:solidFill>
                  <a:schemeClr val="tx1">
                    <a:lumMod val="75000"/>
                  </a:schemeClr>
                </a:solidFill>
                <a:latin typeface="Times New Roman" panose="02020603050405020304" pitchFamily="18" charset="0"/>
                <a:cs typeface="Times New Roman" panose="02020603050405020304" pitchFamily="18" charset="0"/>
              </a:rPr>
              <a:t>.</a:t>
            </a:r>
            <a:endParaRPr lang="en-US" sz="1400" b="1" dirty="0">
              <a:solidFill>
                <a:schemeClr val="tx1">
                  <a:lumMod val="75000"/>
                </a:schemeClr>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dirty="0">
              <a:solidFill>
                <a:schemeClr val="dk1"/>
              </a:solidFill>
              <a:latin typeface="Roboto"/>
              <a:ea typeface="Roboto"/>
              <a:cs typeface="Roboto"/>
              <a:sym typeface="Roboto"/>
            </a:endParaRPr>
          </a:p>
        </p:txBody>
      </p:sp>
      <p:grpSp>
        <p:nvGrpSpPr>
          <p:cNvPr id="49" name="Google Shape;669;p32">
            <a:extLst>
              <a:ext uri="{FF2B5EF4-FFF2-40B4-BE49-F238E27FC236}">
                <a16:creationId xmlns:a16="http://schemas.microsoft.com/office/drawing/2014/main" id="{7A39387F-AC7D-C21E-0B67-EB8BD7C9B238}"/>
              </a:ext>
            </a:extLst>
          </p:cNvPr>
          <p:cNvGrpSpPr/>
          <p:nvPr/>
        </p:nvGrpSpPr>
        <p:grpSpPr>
          <a:xfrm>
            <a:off x="669651" y="2196373"/>
            <a:ext cx="7368332" cy="679613"/>
            <a:chOff x="241131" y="2153428"/>
            <a:chExt cx="6645794" cy="679613"/>
          </a:xfrm>
        </p:grpSpPr>
        <p:sp>
          <p:nvSpPr>
            <p:cNvPr id="50" name="Google Shape;655;p32">
              <a:extLst>
                <a:ext uri="{FF2B5EF4-FFF2-40B4-BE49-F238E27FC236}">
                  <a16:creationId xmlns:a16="http://schemas.microsoft.com/office/drawing/2014/main" id="{D7A14681-BBDA-2713-05BA-BF3C6277802B}"/>
                </a:ext>
              </a:extLst>
            </p:cNvPr>
            <p:cNvSpPr txBox="1"/>
            <p:nvPr/>
          </p:nvSpPr>
          <p:spPr>
            <a:xfrm>
              <a:off x="241131" y="215342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solidFill>
                    <a:schemeClr val="accent2"/>
                  </a:solidFill>
                  <a:latin typeface="Oswald"/>
                  <a:ea typeface="Oswald"/>
                  <a:cs typeface="Oswald"/>
                  <a:sym typeface="Oswald"/>
                </a:rPr>
                <a:t>03</a:t>
              </a:r>
              <a:endParaRPr sz="3000" dirty="0">
                <a:solidFill>
                  <a:schemeClr val="accent2"/>
                </a:solidFill>
                <a:latin typeface="Oswald"/>
                <a:ea typeface="Oswald"/>
                <a:cs typeface="Oswald"/>
                <a:sym typeface="Oswald"/>
              </a:endParaRPr>
            </a:p>
          </p:txBody>
        </p:sp>
        <p:sp>
          <p:nvSpPr>
            <p:cNvPr id="51" name="Google Shape;671;p32">
              <a:extLst>
                <a:ext uri="{FF2B5EF4-FFF2-40B4-BE49-F238E27FC236}">
                  <a16:creationId xmlns:a16="http://schemas.microsoft.com/office/drawing/2014/main" id="{2E048302-A964-6C1E-9680-063BA3EAAB78}"/>
                </a:ext>
              </a:extLst>
            </p:cNvPr>
            <p:cNvSpPr txBox="1"/>
            <p:nvPr/>
          </p:nvSpPr>
          <p:spPr>
            <a:xfrm>
              <a:off x="926907" y="2206341"/>
              <a:ext cx="1574463" cy="62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latin typeface="Oswald"/>
                  <a:ea typeface="Oswald"/>
                  <a:cs typeface="Oswald"/>
                  <a:sym typeface="Oswald"/>
                </a:rPr>
                <a:t>ADD TASK</a:t>
              </a:r>
              <a:r>
                <a:rPr lang="en" sz="1800" dirty="0">
                  <a:solidFill>
                    <a:schemeClr val="accent2"/>
                  </a:solidFill>
                  <a:latin typeface="Oswald"/>
                  <a:ea typeface="Oswald"/>
                  <a:cs typeface="Oswald"/>
                  <a:sym typeface="Oswald"/>
                </a:rPr>
                <a:t>:</a:t>
              </a:r>
              <a:endParaRPr sz="1800" dirty="0">
                <a:solidFill>
                  <a:schemeClr val="accent2"/>
                </a:solidFill>
                <a:latin typeface="Oswald"/>
                <a:ea typeface="Oswald"/>
                <a:cs typeface="Oswald"/>
                <a:sym typeface="Oswald"/>
              </a:endParaRPr>
            </a:p>
          </p:txBody>
        </p:sp>
        <p:sp>
          <p:nvSpPr>
            <p:cNvPr id="52" name="Google Shape;672;p32">
              <a:extLst>
                <a:ext uri="{FF2B5EF4-FFF2-40B4-BE49-F238E27FC236}">
                  <a16:creationId xmlns:a16="http://schemas.microsoft.com/office/drawing/2014/main" id="{62627DE6-5BDE-CF55-6993-475F019CA136}"/>
                </a:ext>
              </a:extLst>
            </p:cNvPr>
            <p:cNvSpPr txBox="1"/>
            <p:nvPr/>
          </p:nvSpPr>
          <p:spPr>
            <a:xfrm>
              <a:off x="5806325" y="218605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3000" dirty="0">
                <a:solidFill>
                  <a:schemeClr val="accent2"/>
                </a:solidFill>
                <a:latin typeface="Oswald"/>
                <a:ea typeface="Oswald"/>
                <a:cs typeface="Oswald"/>
                <a:sym typeface="Oswald"/>
              </a:endParaRPr>
            </a:p>
          </p:txBody>
        </p:sp>
      </p:grpSp>
      <p:grpSp>
        <p:nvGrpSpPr>
          <p:cNvPr id="53" name="Google Shape;669;p32">
            <a:extLst>
              <a:ext uri="{FF2B5EF4-FFF2-40B4-BE49-F238E27FC236}">
                <a16:creationId xmlns:a16="http://schemas.microsoft.com/office/drawing/2014/main" id="{CABE8A6D-8805-3362-95D8-DB489007923B}"/>
              </a:ext>
            </a:extLst>
          </p:cNvPr>
          <p:cNvGrpSpPr/>
          <p:nvPr/>
        </p:nvGrpSpPr>
        <p:grpSpPr>
          <a:xfrm>
            <a:off x="727918" y="2755812"/>
            <a:ext cx="6645794" cy="679613"/>
            <a:chOff x="241131" y="2153428"/>
            <a:chExt cx="6645794" cy="679613"/>
          </a:xfrm>
        </p:grpSpPr>
        <p:sp>
          <p:nvSpPr>
            <p:cNvPr id="54" name="Google Shape;655;p32">
              <a:extLst>
                <a:ext uri="{FF2B5EF4-FFF2-40B4-BE49-F238E27FC236}">
                  <a16:creationId xmlns:a16="http://schemas.microsoft.com/office/drawing/2014/main" id="{1EF0102A-EED5-AF41-9A06-F88FBD4798B2}"/>
                </a:ext>
              </a:extLst>
            </p:cNvPr>
            <p:cNvSpPr txBox="1"/>
            <p:nvPr/>
          </p:nvSpPr>
          <p:spPr>
            <a:xfrm>
              <a:off x="241131" y="215342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solidFill>
                    <a:schemeClr val="accent2"/>
                  </a:solidFill>
                  <a:latin typeface="Oswald"/>
                  <a:ea typeface="Oswald"/>
                  <a:cs typeface="Oswald"/>
                  <a:sym typeface="Oswald"/>
                </a:rPr>
                <a:t>04</a:t>
              </a:r>
              <a:endParaRPr sz="3000" dirty="0">
                <a:solidFill>
                  <a:schemeClr val="accent2"/>
                </a:solidFill>
                <a:latin typeface="Oswald"/>
                <a:ea typeface="Oswald"/>
                <a:cs typeface="Oswald"/>
                <a:sym typeface="Oswald"/>
              </a:endParaRPr>
            </a:p>
          </p:txBody>
        </p:sp>
        <p:sp>
          <p:nvSpPr>
            <p:cNvPr id="55" name="Google Shape;671;p32">
              <a:extLst>
                <a:ext uri="{FF2B5EF4-FFF2-40B4-BE49-F238E27FC236}">
                  <a16:creationId xmlns:a16="http://schemas.microsoft.com/office/drawing/2014/main" id="{50D47646-5F21-4F38-3CEC-264B109E43C7}"/>
                </a:ext>
              </a:extLst>
            </p:cNvPr>
            <p:cNvSpPr txBox="1"/>
            <p:nvPr/>
          </p:nvSpPr>
          <p:spPr>
            <a:xfrm>
              <a:off x="926907" y="2206341"/>
              <a:ext cx="1431998" cy="62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latin typeface="Oswald"/>
                  <a:ea typeface="Oswald"/>
                  <a:cs typeface="Oswald"/>
                  <a:sym typeface="Oswald"/>
                </a:rPr>
                <a:t>SEARCH TEXT</a:t>
              </a:r>
              <a:r>
                <a:rPr lang="en" sz="1800" dirty="0">
                  <a:solidFill>
                    <a:schemeClr val="accent2"/>
                  </a:solidFill>
                  <a:latin typeface="Oswald"/>
                  <a:ea typeface="Oswald"/>
                  <a:cs typeface="Oswald"/>
                  <a:sym typeface="Oswald"/>
                </a:rPr>
                <a:t> :</a:t>
              </a:r>
              <a:endParaRPr sz="1800" dirty="0">
                <a:solidFill>
                  <a:schemeClr val="accent2"/>
                </a:solidFill>
                <a:latin typeface="Oswald"/>
                <a:ea typeface="Oswald"/>
                <a:cs typeface="Oswald"/>
                <a:sym typeface="Oswald"/>
              </a:endParaRPr>
            </a:p>
          </p:txBody>
        </p:sp>
        <p:sp>
          <p:nvSpPr>
            <p:cNvPr id="56" name="Google Shape;672;p32">
              <a:extLst>
                <a:ext uri="{FF2B5EF4-FFF2-40B4-BE49-F238E27FC236}">
                  <a16:creationId xmlns:a16="http://schemas.microsoft.com/office/drawing/2014/main" id="{1AAEC003-D7EA-4422-2047-0090003C40D8}"/>
                </a:ext>
              </a:extLst>
            </p:cNvPr>
            <p:cNvSpPr txBox="1"/>
            <p:nvPr/>
          </p:nvSpPr>
          <p:spPr>
            <a:xfrm>
              <a:off x="5806325" y="218605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3000" dirty="0">
                <a:solidFill>
                  <a:schemeClr val="accent2"/>
                </a:solidFill>
                <a:latin typeface="Oswald"/>
                <a:ea typeface="Oswald"/>
                <a:cs typeface="Oswald"/>
                <a:sym typeface="Oswald"/>
              </a:endParaRPr>
            </a:p>
          </p:txBody>
        </p:sp>
      </p:grpSp>
      <p:grpSp>
        <p:nvGrpSpPr>
          <p:cNvPr id="57" name="Google Shape;669;p32">
            <a:extLst>
              <a:ext uri="{FF2B5EF4-FFF2-40B4-BE49-F238E27FC236}">
                <a16:creationId xmlns:a16="http://schemas.microsoft.com/office/drawing/2014/main" id="{E369155C-E0AC-BA25-0C3F-35B79CE8D1A3}"/>
              </a:ext>
            </a:extLst>
          </p:cNvPr>
          <p:cNvGrpSpPr/>
          <p:nvPr/>
        </p:nvGrpSpPr>
        <p:grpSpPr>
          <a:xfrm>
            <a:off x="693206" y="3295189"/>
            <a:ext cx="6645794" cy="679613"/>
            <a:chOff x="241131" y="2153428"/>
            <a:chExt cx="6645794" cy="679613"/>
          </a:xfrm>
        </p:grpSpPr>
        <p:sp>
          <p:nvSpPr>
            <p:cNvPr id="58" name="Google Shape;655;p32">
              <a:extLst>
                <a:ext uri="{FF2B5EF4-FFF2-40B4-BE49-F238E27FC236}">
                  <a16:creationId xmlns:a16="http://schemas.microsoft.com/office/drawing/2014/main" id="{638EEFC6-2187-1952-8A39-2DC564AC95B0}"/>
                </a:ext>
              </a:extLst>
            </p:cNvPr>
            <p:cNvSpPr txBox="1"/>
            <p:nvPr/>
          </p:nvSpPr>
          <p:spPr>
            <a:xfrm>
              <a:off x="241131" y="215342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solidFill>
                    <a:schemeClr val="accent2"/>
                  </a:solidFill>
                  <a:latin typeface="Oswald"/>
                  <a:ea typeface="Oswald"/>
                  <a:cs typeface="Oswald"/>
                  <a:sym typeface="Oswald"/>
                </a:rPr>
                <a:t>05</a:t>
              </a:r>
              <a:endParaRPr sz="3000" dirty="0">
                <a:solidFill>
                  <a:schemeClr val="accent2"/>
                </a:solidFill>
                <a:latin typeface="Oswald"/>
                <a:ea typeface="Oswald"/>
                <a:cs typeface="Oswald"/>
                <a:sym typeface="Oswald"/>
              </a:endParaRPr>
            </a:p>
          </p:txBody>
        </p:sp>
        <p:sp>
          <p:nvSpPr>
            <p:cNvPr id="59" name="Google Shape;671;p32">
              <a:extLst>
                <a:ext uri="{FF2B5EF4-FFF2-40B4-BE49-F238E27FC236}">
                  <a16:creationId xmlns:a16="http://schemas.microsoft.com/office/drawing/2014/main" id="{E0CCFCF0-D076-B548-6110-AF1611A3F4E3}"/>
                </a:ext>
              </a:extLst>
            </p:cNvPr>
            <p:cNvSpPr txBox="1"/>
            <p:nvPr/>
          </p:nvSpPr>
          <p:spPr>
            <a:xfrm>
              <a:off x="926907" y="2206341"/>
              <a:ext cx="1227906" cy="62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latin typeface="Oswald"/>
                  <a:ea typeface="Oswald"/>
                  <a:cs typeface="Oswald"/>
                  <a:sym typeface="Oswald"/>
                </a:rPr>
                <a:t>LOGOUT</a:t>
              </a:r>
              <a:r>
                <a:rPr lang="en" sz="1800" dirty="0">
                  <a:solidFill>
                    <a:schemeClr val="accent2"/>
                  </a:solidFill>
                  <a:latin typeface="Oswald"/>
                  <a:ea typeface="Oswald"/>
                  <a:cs typeface="Oswald"/>
                  <a:sym typeface="Oswald"/>
                </a:rPr>
                <a:t> :</a:t>
              </a:r>
              <a:endParaRPr sz="1800" dirty="0">
                <a:solidFill>
                  <a:schemeClr val="accent2"/>
                </a:solidFill>
                <a:latin typeface="Oswald"/>
                <a:ea typeface="Oswald"/>
                <a:cs typeface="Oswald"/>
                <a:sym typeface="Oswald"/>
              </a:endParaRPr>
            </a:p>
          </p:txBody>
        </p:sp>
        <p:sp>
          <p:nvSpPr>
            <p:cNvPr id="60" name="Google Shape;672;p32">
              <a:extLst>
                <a:ext uri="{FF2B5EF4-FFF2-40B4-BE49-F238E27FC236}">
                  <a16:creationId xmlns:a16="http://schemas.microsoft.com/office/drawing/2014/main" id="{9E0A3AD1-145C-E8F4-73B9-161120307741}"/>
                </a:ext>
              </a:extLst>
            </p:cNvPr>
            <p:cNvSpPr txBox="1"/>
            <p:nvPr/>
          </p:nvSpPr>
          <p:spPr>
            <a:xfrm>
              <a:off x="5806325" y="218605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3000" dirty="0">
                <a:solidFill>
                  <a:schemeClr val="accent2"/>
                </a:solidFill>
                <a:latin typeface="Oswald"/>
                <a:ea typeface="Oswald"/>
                <a:cs typeface="Oswald"/>
                <a:sym typeface="Oswald"/>
              </a:endParaRPr>
            </a:p>
          </p:txBody>
        </p:sp>
      </p:grpSp>
      <p:sp>
        <p:nvSpPr>
          <p:cNvPr id="61" name="Google Shape;666;p32">
            <a:extLst>
              <a:ext uri="{FF2B5EF4-FFF2-40B4-BE49-F238E27FC236}">
                <a16:creationId xmlns:a16="http://schemas.microsoft.com/office/drawing/2014/main" id="{50F5CF37-9BE1-DC50-5322-231EFF5BF879}"/>
              </a:ext>
            </a:extLst>
          </p:cNvPr>
          <p:cNvSpPr txBox="1"/>
          <p:nvPr/>
        </p:nvSpPr>
        <p:spPr>
          <a:xfrm>
            <a:off x="2786475" y="2571750"/>
            <a:ext cx="3635826" cy="412231"/>
          </a:xfrm>
          <a:prstGeom prst="rect">
            <a:avLst/>
          </a:prstGeom>
          <a:noFill/>
          <a:ln>
            <a:noFill/>
          </a:ln>
        </p:spPr>
        <p:txBody>
          <a:bodyPr spcFirstLastPara="1" wrap="square" lIns="91425" tIns="91425" rIns="91425" bIns="91425" anchor="ctr" anchorCtr="0">
            <a:noAutofit/>
          </a:bodyPr>
          <a:lstStyle/>
          <a:p>
            <a:r>
              <a:rPr lang="en-US" sz="1600" dirty="0">
                <a:solidFill>
                  <a:schemeClr val="tx1">
                    <a:lumMod val="75000"/>
                  </a:schemeClr>
                </a:solidFill>
                <a:latin typeface="Times New Roman" panose="02020603050405020304" pitchFamily="18" charset="0"/>
                <a:cs typeface="Times New Roman" panose="02020603050405020304" pitchFamily="18" charset="0"/>
              </a:rPr>
              <a:t>Add/Update/Delete tasks by user.</a:t>
            </a:r>
            <a:endParaRPr lang="en-US" sz="1600" b="1" dirty="0">
              <a:solidFill>
                <a:schemeClr val="tx1">
                  <a:lumMod val="75000"/>
                </a:schemeClr>
              </a:solidFill>
              <a:latin typeface="Times New Roman" panose="02020603050405020304" pitchFamily="18" charset="0"/>
              <a:cs typeface="Times New Roman" panose="02020603050405020304" pitchFamily="18" charset="0"/>
            </a:endParaRPr>
          </a:p>
          <a:p>
            <a:endParaRPr lang="en-US" sz="1400" b="1" dirty="0">
              <a:solidFill>
                <a:schemeClr val="tx1">
                  <a:lumMod val="75000"/>
                </a:schemeClr>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dirty="0">
              <a:solidFill>
                <a:schemeClr val="dk1"/>
              </a:solidFill>
              <a:latin typeface="Roboto"/>
              <a:ea typeface="Roboto"/>
              <a:cs typeface="Roboto"/>
              <a:sym typeface="Roboto"/>
            </a:endParaRPr>
          </a:p>
        </p:txBody>
      </p:sp>
      <p:grpSp>
        <p:nvGrpSpPr>
          <p:cNvPr id="62" name="Google Shape;669;p32">
            <a:extLst>
              <a:ext uri="{FF2B5EF4-FFF2-40B4-BE49-F238E27FC236}">
                <a16:creationId xmlns:a16="http://schemas.microsoft.com/office/drawing/2014/main" id="{45DA4C22-72A6-743D-4514-ECAB7112079D}"/>
              </a:ext>
            </a:extLst>
          </p:cNvPr>
          <p:cNvGrpSpPr/>
          <p:nvPr/>
        </p:nvGrpSpPr>
        <p:grpSpPr>
          <a:xfrm>
            <a:off x="727918" y="3771099"/>
            <a:ext cx="6645794" cy="659330"/>
            <a:chOff x="241131" y="2153428"/>
            <a:chExt cx="6645794" cy="659330"/>
          </a:xfrm>
        </p:grpSpPr>
        <p:sp>
          <p:nvSpPr>
            <p:cNvPr id="63" name="Google Shape;655;p32">
              <a:extLst>
                <a:ext uri="{FF2B5EF4-FFF2-40B4-BE49-F238E27FC236}">
                  <a16:creationId xmlns:a16="http://schemas.microsoft.com/office/drawing/2014/main" id="{D502FA29-7447-6C3A-98E1-E9E6E303542D}"/>
                </a:ext>
              </a:extLst>
            </p:cNvPr>
            <p:cNvSpPr txBox="1"/>
            <p:nvPr/>
          </p:nvSpPr>
          <p:spPr>
            <a:xfrm>
              <a:off x="241131" y="215342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3000" dirty="0">
                <a:solidFill>
                  <a:schemeClr val="accent2"/>
                </a:solidFill>
                <a:latin typeface="Oswald"/>
                <a:ea typeface="Oswald"/>
                <a:cs typeface="Oswald"/>
                <a:sym typeface="Oswald"/>
              </a:endParaRPr>
            </a:p>
          </p:txBody>
        </p:sp>
        <p:sp>
          <p:nvSpPr>
            <p:cNvPr id="641" name="Google Shape;672;p32">
              <a:extLst>
                <a:ext uri="{FF2B5EF4-FFF2-40B4-BE49-F238E27FC236}">
                  <a16:creationId xmlns:a16="http://schemas.microsoft.com/office/drawing/2014/main" id="{25F1DC98-9328-11AB-59EB-47DC8DB86280}"/>
                </a:ext>
              </a:extLst>
            </p:cNvPr>
            <p:cNvSpPr txBox="1"/>
            <p:nvPr/>
          </p:nvSpPr>
          <p:spPr>
            <a:xfrm>
              <a:off x="5806325" y="218605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3000" dirty="0">
                <a:solidFill>
                  <a:schemeClr val="accent2"/>
                </a:solidFill>
                <a:latin typeface="Oswald"/>
                <a:ea typeface="Oswald"/>
                <a:cs typeface="Oswald"/>
                <a:sym typeface="Oswald"/>
              </a:endParaRPr>
            </a:p>
          </p:txBody>
        </p:sp>
      </p:grpSp>
      <p:sp>
        <p:nvSpPr>
          <p:cNvPr id="642" name="Google Shape;666;p32">
            <a:extLst>
              <a:ext uri="{FF2B5EF4-FFF2-40B4-BE49-F238E27FC236}">
                <a16:creationId xmlns:a16="http://schemas.microsoft.com/office/drawing/2014/main" id="{E4B268C4-0BC7-AADD-0061-E5658194E958}"/>
              </a:ext>
            </a:extLst>
          </p:cNvPr>
          <p:cNvSpPr txBox="1"/>
          <p:nvPr/>
        </p:nvSpPr>
        <p:spPr>
          <a:xfrm>
            <a:off x="2885600" y="2995335"/>
            <a:ext cx="4453399" cy="337235"/>
          </a:xfrm>
          <a:prstGeom prst="rect">
            <a:avLst/>
          </a:prstGeom>
          <a:noFill/>
          <a:ln>
            <a:noFill/>
          </a:ln>
        </p:spPr>
        <p:txBody>
          <a:bodyPr spcFirstLastPara="1" wrap="square" lIns="91425" tIns="91425" rIns="91425" bIns="91425" anchor="ctr" anchorCtr="0">
            <a:noAutofit/>
          </a:bodyPr>
          <a:lstStyle/>
          <a:p>
            <a:endParaRPr lang="en-US" sz="1600" b="1" dirty="0">
              <a:solidFill>
                <a:schemeClr val="tx1">
                  <a:lumMod val="75000"/>
                </a:schemeClr>
              </a:solidFill>
              <a:latin typeface="Times New Roman" panose="02020603050405020304" pitchFamily="18" charset="0"/>
              <a:cs typeface="Times New Roman" panose="02020603050405020304" pitchFamily="18" charset="0"/>
            </a:endParaRPr>
          </a:p>
          <a:p>
            <a:r>
              <a:rPr lang="en-US" sz="1600" dirty="0">
                <a:solidFill>
                  <a:schemeClr val="tx1">
                    <a:lumMod val="75000"/>
                  </a:schemeClr>
                </a:solidFill>
                <a:latin typeface="Times New Roman" panose="02020603050405020304" pitchFamily="18" charset="0"/>
                <a:cs typeface="Times New Roman" panose="02020603050405020304" pitchFamily="18" charset="0"/>
              </a:rPr>
              <a:t>User can Search the task in search bar</a:t>
            </a:r>
          </a:p>
          <a:p>
            <a:pPr marL="0" marR="0" lvl="0" indent="0" algn="l" rtl="0">
              <a:spcBef>
                <a:spcPts val="0"/>
              </a:spcBef>
              <a:spcAft>
                <a:spcPts val="0"/>
              </a:spcAft>
              <a:buNone/>
            </a:pPr>
            <a:endParaRPr dirty="0">
              <a:solidFill>
                <a:schemeClr val="dk1"/>
              </a:solidFill>
              <a:latin typeface="Roboto"/>
              <a:ea typeface="Roboto"/>
              <a:cs typeface="Roboto"/>
              <a:sym typeface="Roboto"/>
            </a:endParaRPr>
          </a:p>
        </p:txBody>
      </p:sp>
      <p:sp>
        <p:nvSpPr>
          <p:cNvPr id="643" name="Google Shape;666;p32">
            <a:extLst>
              <a:ext uri="{FF2B5EF4-FFF2-40B4-BE49-F238E27FC236}">
                <a16:creationId xmlns:a16="http://schemas.microsoft.com/office/drawing/2014/main" id="{23216B9A-427A-415F-A05B-2C114267169B}"/>
              </a:ext>
            </a:extLst>
          </p:cNvPr>
          <p:cNvSpPr txBox="1"/>
          <p:nvPr/>
        </p:nvSpPr>
        <p:spPr>
          <a:xfrm>
            <a:off x="2494294" y="3761373"/>
            <a:ext cx="5589255" cy="412231"/>
          </a:xfrm>
          <a:prstGeom prst="rect">
            <a:avLst/>
          </a:prstGeom>
          <a:noFill/>
          <a:ln>
            <a:noFill/>
          </a:ln>
        </p:spPr>
        <p:txBody>
          <a:bodyPr spcFirstLastPara="1" wrap="square" lIns="91425" tIns="91425" rIns="91425" bIns="91425" anchor="ctr" anchorCtr="0">
            <a:noAutofit/>
          </a:bodyPr>
          <a:lstStyle/>
          <a:p>
            <a:endParaRPr lang="en-US" sz="1600" dirty="0">
              <a:solidFill>
                <a:schemeClr val="tx1">
                  <a:lumMod val="75000"/>
                </a:schemeClr>
              </a:solidFill>
              <a:latin typeface="Times New Roman" panose="02020603050405020304" pitchFamily="18" charset="0"/>
              <a:cs typeface="Times New Roman" panose="02020603050405020304" pitchFamily="18" charset="0"/>
            </a:endParaRPr>
          </a:p>
          <a:p>
            <a:r>
              <a:rPr lang="en-US" sz="1600" dirty="0">
                <a:solidFill>
                  <a:schemeClr val="tx1">
                    <a:lumMod val="75000"/>
                  </a:schemeClr>
                </a:solidFill>
                <a:latin typeface="Times New Roman" panose="02020603050405020304" pitchFamily="18" charset="0"/>
                <a:cs typeface="Times New Roman" panose="02020603050405020304" pitchFamily="18" charset="0"/>
              </a:rPr>
              <a:t>Logout form the Dashboard.</a:t>
            </a:r>
          </a:p>
          <a:p>
            <a:endParaRPr lang="en-US" sz="1600" b="1" dirty="0">
              <a:solidFill>
                <a:schemeClr val="tx1">
                  <a:lumMod val="75000"/>
                </a:schemeClr>
              </a:solidFill>
              <a:latin typeface="Times New Roman" panose="02020603050405020304" pitchFamily="18" charset="0"/>
              <a:cs typeface="Times New Roman" panose="02020603050405020304" pitchFamily="18" charset="0"/>
            </a:endParaRPr>
          </a:p>
          <a:p>
            <a:endParaRPr lang="en-US" sz="1400" b="1" dirty="0">
              <a:solidFill>
                <a:schemeClr val="tx1">
                  <a:lumMod val="75000"/>
                </a:schemeClr>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dirty="0">
              <a:solidFill>
                <a:schemeClr val="dk1"/>
              </a:solidFill>
              <a:latin typeface="Roboto"/>
              <a:ea typeface="Roboto"/>
              <a:cs typeface="Roboto"/>
              <a:sym typeface="Roboto"/>
            </a:endParaRPr>
          </a:p>
        </p:txBody>
      </p:sp>
      <p:grpSp>
        <p:nvGrpSpPr>
          <p:cNvPr id="713" name="Google Shape;557;p28">
            <a:extLst>
              <a:ext uri="{FF2B5EF4-FFF2-40B4-BE49-F238E27FC236}">
                <a16:creationId xmlns:a16="http://schemas.microsoft.com/office/drawing/2014/main" id="{CF7F32DC-B31B-1EF6-1739-7F332ABB0E6D}"/>
              </a:ext>
            </a:extLst>
          </p:cNvPr>
          <p:cNvGrpSpPr/>
          <p:nvPr/>
        </p:nvGrpSpPr>
        <p:grpSpPr>
          <a:xfrm>
            <a:off x="7197946" y="1082011"/>
            <a:ext cx="659023" cy="711915"/>
            <a:chOff x="4926263" y="1361650"/>
            <a:chExt cx="809713" cy="1295700"/>
          </a:xfrm>
        </p:grpSpPr>
        <p:sp>
          <p:nvSpPr>
            <p:cNvPr id="714" name="Google Shape;558;p28">
              <a:extLst>
                <a:ext uri="{FF2B5EF4-FFF2-40B4-BE49-F238E27FC236}">
                  <a16:creationId xmlns:a16="http://schemas.microsoft.com/office/drawing/2014/main" id="{C7436FF7-2560-145D-8BF8-AB2534571E2A}"/>
                </a:ext>
              </a:extLst>
            </p:cNvPr>
            <p:cNvSpPr/>
            <p:nvPr/>
          </p:nvSpPr>
          <p:spPr>
            <a:xfrm>
              <a:off x="4926275" y="1361650"/>
              <a:ext cx="809700" cy="1295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559;p28">
              <a:extLst>
                <a:ext uri="{FF2B5EF4-FFF2-40B4-BE49-F238E27FC236}">
                  <a16:creationId xmlns:a16="http://schemas.microsoft.com/office/drawing/2014/main" id="{74605A86-11EE-32D8-7A7B-596550C65779}"/>
                </a:ext>
              </a:extLst>
            </p:cNvPr>
            <p:cNvSpPr/>
            <p:nvPr/>
          </p:nvSpPr>
          <p:spPr>
            <a:xfrm>
              <a:off x="4926263" y="1571350"/>
              <a:ext cx="809700" cy="10860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6" name="Google Shape;588;p29">
            <a:extLst>
              <a:ext uri="{FF2B5EF4-FFF2-40B4-BE49-F238E27FC236}">
                <a16:creationId xmlns:a16="http://schemas.microsoft.com/office/drawing/2014/main" id="{9814E42A-DFC6-0E45-1DAF-949740A21F46}"/>
              </a:ext>
            </a:extLst>
          </p:cNvPr>
          <p:cNvSpPr/>
          <p:nvPr/>
        </p:nvSpPr>
        <p:spPr>
          <a:xfrm>
            <a:off x="7384226" y="1306810"/>
            <a:ext cx="309688" cy="377533"/>
          </a:xfrm>
          <a:custGeom>
            <a:avLst/>
            <a:gdLst/>
            <a:ahLst/>
            <a:cxnLst/>
            <a:rect l="l" t="t" r="r" b="b"/>
            <a:pathLst>
              <a:path w="15853" h="19326" extrusionOk="0">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721" name="Google Shape;557;p28">
            <a:extLst>
              <a:ext uri="{FF2B5EF4-FFF2-40B4-BE49-F238E27FC236}">
                <a16:creationId xmlns:a16="http://schemas.microsoft.com/office/drawing/2014/main" id="{3B0788C8-9302-274E-26DD-49C7AE4B4FE0}"/>
              </a:ext>
            </a:extLst>
          </p:cNvPr>
          <p:cNvGrpSpPr/>
          <p:nvPr/>
        </p:nvGrpSpPr>
        <p:grpSpPr>
          <a:xfrm>
            <a:off x="6687626" y="1744043"/>
            <a:ext cx="659023" cy="711915"/>
            <a:chOff x="4926263" y="1361650"/>
            <a:chExt cx="809713" cy="1295700"/>
          </a:xfrm>
        </p:grpSpPr>
        <p:sp>
          <p:nvSpPr>
            <p:cNvPr id="722" name="Google Shape;558;p28">
              <a:extLst>
                <a:ext uri="{FF2B5EF4-FFF2-40B4-BE49-F238E27FC236}">
                  <a16:creationId xmlns:a16="http://schemas.microsoft.com/office/drawing/2014/main" id="{71CBAFF9-9C8A-2943-4351-99156CF80E32}"/>
                </a:ext>
              </a:extLst>
            </p:cNvPr>
            <p:cNvSpPr/>
            <p:nvPr/>
          </p:nvSpPr>
          <p:spPr>
            <a:xfrm>
              <a:off x="4926275" y="1361650"/>
              <a:ext cx="809700" cy="1295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559;p28">
              <a:extLst>
                <a:ext uri="{FF2B5EF4-FFF2-40B4-BE49-F238E27FC236}">
                  <a16:creationId xmlns:a16="http://schemas.microsoft.com/office/drawing/2014/main" id="{6985F919-43A8-C706-D032-8D729495E3A1}"/>
                </a:ext>
              </a:extLst>
            </p:cNvPr>
            <p:cNvSpPr/>
            <p:nvPr/>
          </p:nvSpPr>
          <p:spPr>
            <a:xfrm>
              <a:off x="4926263" y="1571350"/>
              <a:ext cx="809700" cy="10860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 name="Google Shape;589;p29">
            <a:extLst>
              <a:ext uri="{FF2B5EF4-FFF2-40B4-BE49-F238E27FC236}">
                <a16:creationId xmlns:a16="http://schemas.microsoft.com/office/drawing/2014/main" id="{5F3C3319-22F3-2F41-FE2A-09EA5A242328}"/>
              </a:ext>
            </a:extLst>
          </p:cNvPr>
          <p:cNvGrpSpPr/>
          <p:nvPr/>
        </p:nvGrpSpPr>
        <p:grpSpPr>
          <a:xfrm>
            <a:off x="6803880" y="1925713"/>
            <a:ext cx="426503" cy="426525"/>
            <a:chOff x="1487200" y="2615925"/>
            <a:chExt cx="483125" cy="483150"/>
          </a:xfrm>
        </p:grpSpPr>
        <p:sp>
          <p:nvSpPr>
            <p:cNvPr id="729" name="Google Shape;590;p29">
              <a:extLst>
                <a:ext uri="{FF2B5EF4-FFF2-40B4-BE49-F238E27FC236}">
                  <a16:creationId xmlns:a16="http://schemas.microsoft.com/office/drawing/2014/main" id="{CA123C7A-EE7F-31E8-FF88-3199EF697211}"/>
                </a:ext>
              </a:extLst>
            </p:cNvPr>
            <p:cNvSpPr/>
            <p:nvPr/>
          </p:nvSpPr>
          <p:spPr>
            <a:xfrm>
              <a:off x="1601400" y="2844275"/>
              <a:ext cx="28325" cy="28325"/>
            </a:xfrm>
            <a:custGeom>
              <a:avLst/>
              <a:gdLst/>
              <a:ahLst/>
              <a:cxnLst/>
              <a:rect l="l" t="t" r="r" b="b"/>
              <a:pathLst>
                <a:path w="1133" h="1133" extrusionOk="0">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30" name="Google Shape;591;p29">
              <a:extLst>
                <a:ext uri="{FF2B5EF4-FFF2-40B4-BE49-F238E27FC236}">
                  <a16:creationId xmlns:a16="http://schemas.microsoft.com/office/drawing/2014/main" id="{0D8D0402-A9FF-6590-84F0-938F1CA43361}"/>
                </a:ext>
              </a:extLst>
            </p:cNvPr>
            <p:cNvSpPr/>
            <p:nvPr/>
          </p:nvSpPr>
          <p:spPr>
            <a:xfrm>
              <a:off x="1487200" y="2731050"/>
              <a:ext cx="483125" cy="368025"/>
            </a:xfrm>
            <a:custGeom>
              <a:avLst/>
              <a:gdLst/>
              <a:ahLst/>
              <a:cxnLst/>
              <a:rect l="l" t="t" r="r" b="b"/>
              <a:pathLst>
                <a:path w="19325" h="14721" extrusionOk="0">
                  <a:moveTo>
                    <a:pt x="4566" y="1232"/>
                  </a:moveTo>
                  <a:cubicBezTo>
                    <a:pt x="4994" y="1386"/>
                    <a:pt x="5342" y="1703"/>
                    <a:pt x="5535" y="2117"/>
                  </a:cubicBezTo>
                  <a:cubicBezTo>
                    <a:pt x="5630" y="2320"/>
                    <a:pt x="5833" y="2444"/>
                    <a:pt x="6050" y="2444"/>
                  </a:cubicBezTo>
                  <a:cubicBezTo>
                    <a:pt x="6094" y="2444"/>
                    <a:pt x="6139" y="2439"/>
                    <a:pt x="6184" y="2428"/>
                  </a:cubicBezTo>
                  <a:cubicBezTo>
                    <a:pt x="6580" y="2322"/>
                    <a:pt x="6987" y="2268"/>
                    <a:pt x="7398" y="2265"/>
                  </a:cubicBezTo>
                  <a:lnTo>
                    <a:pt x="11927" y="2265"/>
                  </a:lnTo>
                  <a:cubicBezTo>
                    <a:pt x="14738" y="2265"/>
                    <a:pt x="17024" y="4551"/>
                    <a:pt x="17024" y="7362"/>
                  </a:cubicBezTo>
                  <a:cubicBezTo>
                    <a:pt x="17021" y="9385"/>
                    <a:pt x="15819" y="11215"/>
                    <a:pt x="13965" y="12024"/>
                  </a:cubicBezTo>
                  <a:cubicBezTo>
                    <a:pt x="13760" y="12114"/>
                    <a:pt x="13624" y="12320"/>
                    <a:pt x="13627" y="12543"/>
                  </a:cubicBezTo>
                  <a:lnTo>
                    <a:pt x="13627" y="13588"/>
                  </a:lnTo>
                  <a:lnTo>
                    <a:pt x="12495" y="13588"/>
                  </a:lnTo>
                  <a:lnTo>
                    <a:pt x="12495" y="13023"/>
                  </a:lnTo>
                  <a:cubicBezTo>
                    <a:pt x="12495" y="12709"/>
                    <a:pt x="12241" y="12456"/>
                    <a:pt x="11927" y="12456"/>
                  </a:cubicBezTo>
                  <a:lnTo>
                    <a:pt x="7398" y="12456"/>
                  </a:lnTo>
                  <a:cubicBezTo>
                    <a:pt x="7084" y="12456"/>
                    <a:pt x="6833" y="12709"/>
                    <a:pt x="6833" y="13023"/>
                  </a:cubicBezTo>
                  <a:lnTo>
                    <a:pt x="6833" y="13588"/>
                  </a:lnTo>
                  <a:lnTo>
                    <a:pt x="5701" y="13588"/>
                  </a:lnTo>
                  <a:lnTo>
                    <a:pt x="5701" y="12537"/>
                  </a:lnTo>
                  <a:cubicBezTo>
                    <a:pt x="5698" y="12314"/>
                    <a:pt x="5565" y="12108"/>
                    <a:pt x="5360" y="12021"/>
                  </a:cubicBezTo>
                  <a:cubicBezTo>
                    <a:pt x="4185" y="11508"/>
                    <a:pt x="3249" y="10572"/>
                    <a:pt x="2733" y="9400"/>
                  </a:cubicBezTo>
                  <a:cubicBezTo>
                    <a:pt x="2642" y="9192"/>
                    <a:pt x="2440" y="9059"/>
                    <a:pt x="2213" y="9059"/>
                  </a:cubicBezTo>
                  <a:lnTo>
                    <a:pt x="1132" y="9059"/>
                  </a:lnTo>
                  <a:lnTo>
                    <a:pt x="1132" y="6794"/>
                  </a:lnTo>
                  <a:lnTo>
                    <a:pt x="1851" y="6794"/>
                  </a:lnTo>
                  <a:cubicBezTo>
                    <a:pt x="2120" y="6794"/>
                    <a:pt x="2349" y="6604"/>
                    <a:pt x="2404" y="6341"/>
                  </a:cubicBezTo>
                  <a:cubicBezTo>
                    <a:pt x="2651" y="5130"/>
                    <a:pt x="3349" y="4046"/>
                    <a:pt x="4369" y="3286"/>
                  </a:cubicBezTo>
                  <a:cubicBezTo>
                    <a:pt x="4566" y="3138"/>
                    <a:pt x="4644" y="2884"/>
                    <a:pt x="4569" y="2652"/>
                  </a:cubicBezTo>
                  <a:lnTo>
                    <a:pt x="4566" y="2645"/>
                  </a:lnTo>
                  <a:lnTo>
                    <a:pt x="4566" y="1232"/>
                  </a:lnTo>
                  <a:close/>
                  <a:moveTo>
                    <a:pt x="4001" y="0"/>
                  </a:moveTo>
                  <a:cubicBezTo>
                    <a:pt x="3687" y="0"/>
                    <a:pt x="3436" y="254"/>
                    <a:pt x="3436" y="568"/>
                  </a:cubicBezTo>
                  <a:lnTo>
                    <a:pt x="3436" y="2582"/>
                  </a:lnTo>
                  <a:cubicBezTo>
                    <a:pt x="2461" y="3379"/>
                    <a:pt x="1754" y="4454"/>
                    <a:pt x="1407" y="5662"/>
                  </a:cubicBezTo>
                  <a:lnTo>
                    <a:pt x="568" y="5662"/>
                  </a:lnTo>
                  <a:cubicBezTo>
                    <a:pt x="254" y="5662"/>
                    <a:pt x="0" y="5916"/>
                    <a:pt x="0" y="6230"/>
                  </a:cubicBezTo>
                  <a:lnTo>
                    <a:pt x="0" y="9626"/>
                  </a:lnTo>
                  <a:cubicBezTo>
                    <a:pt x="0" y="9937"/>
                    <a:pt x="254" y="10191"/>
                    <a:pt x="568" y="10191"/>
                  </a:cubicBezTo>
                  <a:lnTo>
                    <a:pt x="1857" y="10191"/>
                  </a:lnTo>
                  <a:cubicBezTo>
                    <a:pt x="2452" y="11357"/>
                    <a:pt x="3400" y="12302"/>
                    <a:pt x="4569" y="12897"/>
                  </a:cubicBezTo>
                  <a:lnTo>
                    <a:pt x="4569" y="14156"/>
                  </a:lnTo>
                  <a:cubicBezTo>
                    <a:pt x="4569" y="14467"/>
                    <a:pt x="4819" y="14720"/>
                    <a:pt x="5133" y="14720"/>
                  </a:cubicBezTo>
                  <a:lnTo>
                    <a:pt x="7398" y="14720"/>
                  </a:lnTo>
                  <a:cubicBezTo>
                    <a:pt x="7712" y="14720"/>
                    <a:pt x="7965" y="14467"/>
                    <a:pt x="7965" y="14156"/>
                  </a:cubicBezTo>
                  <a:lnTo>
                    <a:pt x="7965" y="13588"/>
                  </a:lnTo>
                  <a:lnTo>
                    <a:pt x="11362" y="13588"/>
                  </a:lnTo>
                  <a:lnTo>
                    <a:pt x="11362" y="14156"/>
                  </a:lnTo>
                  <a:cubicBezTo>
                    <a:pt x="11362" y="14467"/>
                    <a:pt x="11613" y="14720"/>
                    <a:pt x="11927" y="14720"/>
                  </a:cubicBezTo>
                  <a:lnTo>
                    <a:pt x="14192" y="14720"/>
                  </a:lnTo>
                  <a:cubicBezTo>
                    <a:pt x="14506" y="14720"/>
                    <a:pt x="14759" y="14467"/>
                    <a:pt x="14759" y="14156"/>
                  </a:cubicBezTo>
                  <a:lnTo>
                    <a:pt x="14759" y="12903"/>
                  </a:lnTo>
                  <a:cubicBezTo>
                    <a:pt x="16689" y="11915"/>
                    <a:pt x="17969" y="9998"/>
                    <a:pt x="18135" y="7839"/>
                  </a:cubicBezTo>
                  <a:cubicBezTo>
                    <a:pt x="18383" y="7754"/>
                    <a:pt x="18612" y="7618"/>
                    <a:pt x="18799" y="7437"/>
                  </a:cubicBezTo>
                  <a:cubicBezTo>
                    <a:pt x="19134" y="7123"/>
                    <a:pt x="19325" y="6685"/>
                    <a:pt x="19325" y="6230"/>
                  </a:cubicBezTo>
                  <a:lnTo>
                    <a:pt x="19325" y="5097"/>
                  </a:lnTo>
                  <a:cubicBezTo>
                    <a:pt x="19325" y="4783"/>
                    <a:pt x="19071" y="4530"/>
                    <a:pt x="18760" y="4530"/>
                  </a:cubicBezTo>
                  <a:cubicBezTo>
                    <a:pt x="18446" y="4530"/>
                    <a:pt x="18192" y="4783"/>
                    <a:pt x="18192" y="5097"/>
                  </a:cubicBezTo>
                  <a:lnTo>
                    <a:pt x="18192" y="6230"/>
                  </a:lnTo>
                  <a:cubicBezTo>
                    <a:pt x="18192" y="6332"/>
                    <a:pt x="18159" y="6435"/>
                    <a:pt x="18099" y="6522"/>
                  </a:cubicBezTo>
                  <a:cubicBezTo>
                    <a:pt x="17688" y="3482"/>
                    <a:pt x="15079" y="1133"/>
                    <a:pt x="11927" y="1133"/>
                  </a:cubicBezTo>
                  <a:lnTo>
                    <a:pt x="7398" y="1133"/>
                  </a:lnTo>
                  <a:cubicBezTo>
                    <a:pt x="7041" y="1136"/>
                    <a:pt x="6685" y="1169"/>
                    <a:pt x="6332" y="1238"/>
                  </a:cubicBezTo>
                  <a:cubicBezTo>
                    <a:pt x="5807" y="465"/>
                    <a:pt x="4934" y="3"/>
                    <a:pt x="40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2"/>
                </a:solidFill>
              </a:endParaRPr>
            </a:p>
          </p:txBody>
        </p:sp>
        <p:sp>
          <p:nvSpPr>
            <p:cNvPr id="731" name="Google Shape;592;p29">
              <a:extLst>
                <a:ext uri="{FF2B5EF4-FFF2-40B4-BE49-F238E27FC236}">
                  <a16:creationId xmlns:a16="http://schemas.microsoft.com/office/drawing/2014/main" id="{A81D36BC-FBB0-FE22-5065-2F3CB2E54976}"/>
                </a:ext>
              </a:extLst>
            </p:cNvPr>
            <p:cNvSpPr/>
            <p:nvPr/>
          </p:nvSpPr>
          <p:spPr>
            <a:xfrm>
              <a:off x="1658025" y="2615925"/>
              <a:ext cx="141550" cy="143450"/>
            </a:xfrm>
            <a:custGeom>
              <a:avLst/>
              <a:gdLst/>
              <a:ahLst/>
              <a:cxnLst/>
              <a:rect l="l" t="t" r="r" b="b"/>
              <a:pathLst>
                <a:path w="5662" h="5738" extrusionOk="0">
                  <a:moveTo>
                    <a:pt x="2829" y="1133"/>
                  </a:moveTo>
                  <a:cubicBezTo>
                    <a:pt x="3750" y="1133"/>
                    <a:pt x="4529" y="1945"/>
                    <a:pt x="4529" y="2908"/>
                  </a:cubicBezTo>
                  <a:cubicBezTo>
                    <a:pt x="4526" y="3845"/>
                    <a:pt x="3768" y="4605"/>
                    <a:pt x="2829" y="4605"/>
                  </a:cubicBezTo>
                  <a:cubicBezTo>
                    <a:pt x="1890" y="4605"/>
                    <a:pt x="1132" y="3845"/>
                    <a:pt x="1132" y="2908"/>
                  </a:cubicBezTo>
                  <a:cubicBezTo>
                    <a:pt x="1132" y="1945"/>
                    <a:pt x="1908" y="1133"/>
                    <a:pt x="2829" y="1133"/>
                  </a:cubicBezTo>
                  <a:close/>
                  <a:moveTo>
                    <a:pt x="2829" y="1"/>
                  </a:moveTo>
                  <a:cubicBezTo>
                    <a:pt x="2075" y="1"/>
                    <a:pt x="1359" y="312"/>
                    <a:pt x="818" y="876"/>
                  </a:cubicBezTo>
                  <a:cubicBezTo>
                    <a:pt x="293" y="1423"/>
                    <a:pt x="0" y="2151"/>
                    <a:pt x="0" y="2908"/>
                  </a:cubicBezTo>
                  <a:cubicBezTo>
                    <a:pt x="0" y="4470"/>
                    <a:pt x="1265" y="5738"/>
                    <a:pt x="2829" y="5738"/>
                  </a:cubicBezTo>
                  <a:cubicBezTo>
                    <a:pt x="4393" y="5738"/>
                    <a:pt x="5662" y="4470"/>
                    <a:pt x="5662" y="2908"/>
                  </a:cubicBezTo>
                  <a:cubicBezTo>
                    <a:pt x="5659" y="2151"/>
                    <a:pt x="5366" y="1423"/>
                    <a:pt x="4840" y="876"/>
                  </a:cubicBezTo>
                  <a:cubicBezTo>
                    <a:pt x="4303" y="312"/>
                    <a:pt x="3584" y="1"/>
                    <a:pt x="2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2"/>
                </a:solidFill>
              </a:endParaRPr>
            </a:p>
          </p:txBody>
        </p:sp>
      </p:grpSp>
      <p:grpSp>
        <p:nvGrpSpPr>
          <p:cNvPr id="732" name="Google Shape;557;p28">
            <a:extLst>
              <a:ext uri="{FF2B5EF4-FFF2-40B4-BE49-F238E27FC236}">
                <a16:creationId xmlns:a16="http://schemas.microsoft.com/office/drawing/2014/main" id="{ADFE7829-7D79-5A44-CEB9-DF2432F5EB9B}"/>
              </a:ext>
            </a:extLst>
          </p:cNvPr>
          <p:cNvGrpSpPr/>
          <p:nvPr/>
        </p:nvGrpSpPr>
        <p:grpSpPr>
          <a:xfrm>
            <a:off x="7719229" y="1747448"/>
            <a:ext cx="659023" cy="711915"/>
            <a:chOff x="4926263" y="1361650"/>
            <a:chExt cx="809713" cy="1295700"/>
          </a:xfrm>
        </p:grpSpPr>
        <p:sp>
          <p:nvSpPr>
            <p:cNvPr id="733" name="Google Shape;558;p28">
              <a:extLst>
                <a:ext uri="{FF2B5EF4-FFF2-40B4-BE49-F238E27FC236}">
                  <a16:creationId xmlns:a16="http://schemas.microsoft.com/office/drawing/2014/main" id="{CE2DB109-0C52-AF3F-F1D9-46E1F487D1B0}"/>
                </a:ext>
              </a:extLst>
            </p:cNvPr>
            <p:cNvSpPr/>
            <p:nvPr/>
          </p:nvSpPr>
          <p:spPr>
            <a:xfrm>
              <a:off x="4926275" y="1361650"/>
              <a:ext cx="809700" cy="1295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559;p28">
              <a:extLst>
                <a:ext uri="{FF2B5EF4-FFF2-40B4-BE49-F238E27FC236}">
                  <a16:creationId xmlns:a16="http://schemas.microsoft.com/office/drawing/2014/main" id="{8ADCA7EC-1AFE-9B46-455D-36720F8FD585}"/>
                </a:ext>
              </a:extLst>
            </p:cNvPr>
            <p:cNvSpPr/>
            <p:nvPr/>
          </p:nvSpPr>
          <p:spPr>
            <a:xfrm>
              <a:off x="4926263" y="1571350"/>
              <a:ext cx="809700" cy="10860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594;p29">
            <a:extLst>
              <a:ext uri="{FF2B5EF4-FFF2-40B4-BE49-F238E27FC236}">
                <a16:creationId xmlns:a16="http://schemas.microsoft.com/office/drawing/2014/main" id="{CEF06CBC-2DD0-56F4-BC02-BB82340F9C32}"/>
              </a:ext>
            </a:extLst>
          </p:cNvPr>
          <p:cNvGrpSpPr/>
          <p:nvPr/>
        </p:nvGrpSpPr>
        <p:grpSpPr>
          <a:xfrm>
            <a:off x="7824722" y="1922298"/>
            <a:ext cx="426522" cy="425923"/>
            <a:chOff x="5053900" y="2021500"/>
            <a:chExt cx="483750" cy="483125"/>
          </a:xfrm>
        </p:grpSpPr>
        <p:sp>
          <p:nvSpPr>
            <p:cNvPr id="736" name="Google Shape;595;p29">
              <a:extLst>
                <a:ext uri="{FF2B5EF4-FFF2-40B4-BE49-F238E27FC236}">
                  <a16:creationId xmlns:a16="http://schemas.microsoft.com/office/drawing/2014/main" id="{FC1FE358-E4DE-C4E3-78F7-758189C22E6F}"/>
                </a:ext>
              </a:extLst>
            </p:cNvPr>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37" name="Google Shape;596;p29">
              <a:extLst>
                <a:ext uri="{FF2B5EF4-FFF2-40B4-BE49-F238E27FC236}">
                  <a16:creationId xmlns:a16="http://schemas.microsoft.com/office/drawing/2014/main" id="{FB0F6FCF-F36B-F50F-3599-893F01727997}"/>
                </a:ext>
              </a:extLst>
            </p:cNvPr>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38" name="Google Shape;597;p29">
              <a:extLst>
                <a:ext uri="{FF2B5EF4-FFF2-40B4-BE49-F238E27FC236}">
                  <a16:creationId xmlns:a16="http://schemas.microsoft.com/office/drawing/2014/main" id="{BF8BBED1-143D-ACA4-EA27-C1D8B29FE046}"/>
                </a:ext>
              </a:extLst>
            </p:cNvPr>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39" name="Google Shape;598;p29">
              <a:extLst>
                <a:ext uri="{FF2B5EF4-FFF2-40B4-BE49-F238E27FC236}">
                  <a16:creationId xmlns:a16="http://schemas.microsoft.com/office/drawing/2014/main" id="{8E9E1BCD-13B7-3EA8-708F-9D1F5FEB10A4}"/>
                </a:ext>
              </a:extLst>
            </p:cNvPr>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40" name="Google Shape;599;p29">
              <a:extLst>
                <a:ext uri="{FF2B5EF4-FFF2-40B4-BE49-F238E27FC236}">
                  <a16:creationId xmlns:a16="http://schemas.microsoft.com/office/drawing/2014/main" id="{853BE558-9794-071A-2B7D-ED128FAA18FA}"/>
                </a:ext>
              </a:extLst>
            </p:cNvPr>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41" name="Google Shape;600;p29">
              <a:extLst>
                <a:ext uri="{FF2B5EF4-FFF2-40B4-BE49-F238E27FC236}">
                  <a16:creationId xmlns:a16="http://schemas.microsoft.com/office/drawing/2014/main" id="{97379F06-CA05-CA3C-592A-5CB90C5BF6B8}"/>
                </a:ext>
              </a:extLst>
            </p:cNvPr>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42" name="Google Shape;601;p29">
              <a:extLst>
                <a:ext uri="{FF2B5EF4-FFF2-40B4-BE49-F238E27FC236}">
                  <a16:creationId xmlns:a16="http://schemas.microsoft.com/office/drawing/2014/main" id="{70DC9C36-B5A3-E808-95BA-2D8A3122795B}"/>
                </a:ext>
              </a:extLst>
            </p:cNvPr>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43" name="Google Shape;602;p29">
              <a:extLst>
                <a:ext uri="{FF2B5EF4-FFF2-40B4-BE49-F238E27FC236}">
                  <a16:creationId xmlns:a16="http://schemas.microsoft.com/office/drawing/2014/main" id="{F48486B2-6DDE-AEEA-B53F-120700861B5D}"/>
                </a:ext>
              </a:extLst>
            </p:cNvPr>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3548-7C57-A259-B99F-CE7606271FE5}"/>
              </a:ext>
            </a:extLst>
          </p:cNvPr>
          <p:cNvSpPr>
            <a:spLocks noGrp="1"/>
          </p:cNvSpPr>
          <p:nvPr>
            <p:ph type="title"/>
          </p:nvPr>
        </p:nvSpPr>
        <p:spPr>
          <a:xfrm>
            <a:off x="440600" y="292609"/>
            <a:ext cx="7704000" cy="573000"/>
          </a:xfrm>
        </p:spPr>
        <p:txBody>
          <a:bodyPr>
            <a:normAutofit fontScale="90000"/>
          </a:bodyPr>
          <a:lstStyle/>
          <a:p>
            <a:r>
              <a:rPr lang="en-IN" dirty="0">
                <a:latin typeface="Algerian" panose="04020705040A02060702" pitchFamily="82" charset="0"/>
              </a:rPr>
              <a:t>SPRING NOTATATIONS</a:t>
            </a:r>
            <a:br>
              <a:rPr lang="en-IN" dirty="0"/>
            </a:br>
            <a:endParaRPr lang="en-IN" dirty="0"/>
          </a:p>
        </p:txBody>
      </p:sp>
      <p:graphicFrame>
        <p:nvGraphicFramePr>
          <p:cNvPr id="4" name="Table 4">
            <a:extLst>
              <a:ext uri="{FF2B5EF4-FFF2-40B4-BE49-F238E27FC236}">
                <a16:creationId xmlns:a16="http://schemas.microsoft.com/office/drawing/2014/main" id="{3E7B420D-9707-49E2-6414-DB4F280BC3BC}"/>
              </a:ext>
            </a:extLst>
          </p:cNvPr>
          <p:cNvGraphicFramePr>
            <a:graphicFrameLocks noGrp="1"/>
          </p:cNvGraphicFramePr>
          <p:nvPr>
            <p:extLst>
              <p:ext uri="{D42A27DB-BD31-4B8C-83A1-F6EECF244321}">
                <p14:modId xmlns:p14="http://schemas.microsoft.com/office/powerpoint/2010/main" val="3373544562"/>
              </p:ext>
            </p:extLst>
          </p:nvPr>
        </p:nvGraphicFramePr>
        <p:xfrm>
          <a:off x="1213448" y="1122062"/>
          <a:ext cx="6485800" cy="3657202"/>
        </p:xfrm>
        <a:graphic>
          <a:graphicData uri="http://schemas.openxmlformats.org/drawingml/2006/table">
            <a:tbl>
              <a:tblPr firstRow="1" bandRow="1">
                <a:tableStyleId>{0E3FDE45-AF77-4B5C-9715-49D594BDF05E}</a:tableStyleId>
              </a:tblPr>
              <a:tblGrid>
                <a:gridCol w="1567402">
                  <a:extLst>
                    <a:ext uri="{9D8B030D-6E8A-4147-A177-3AD203B41FA5}">
                      <a16:colId xmlns:a16="http://schemas.microsoft.com/office/drawing/2014/main" val="216903545"/>
                    </a:ext>
                  </a:extLst>
                </a:gridCol>
                <a:gridCol w="4918398">
                  <a:extLst>
                    <a:ext uri="{9D8B030D-6E8A-4147-A177-3AD203B41FA5}">
                      <a16:colId xmlns:a16="http://schemas.microsoft.com/office/drawing/2014/main" val="1260151293"/>
                    </a:ext>
                  </a:extLst>
                </a:gridCol>
              </a:tblGrid>
              <a:tr h="799388">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@Controller :</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b="0" kern="100" dirty="0">
                          <a:effectLst/>
                          <a:latin typeface="Calibri" panose="020F0502020204030204" pitchFamily="34" charset="0"/>
                          <a:ea typeface="Calibri" panose="020F0502020204030204" pitchFamily="34" charset="0"/>
                          <a:cs typeface="Mangal" panose="02040503050203030202" pitchFamily="18" charset="0"/>
                        </a:rPr>
                        <a:t>The @Controller annotation indicates that a particular class serves the role of a controller. Spring Controller annotation is typically used in combination with annotated handler methods based on the @RequestMapping annotation.</a:t>
                      </a:r>
                      <a:endParaRPr lang="en-IN" sz="1100" b="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13901647"/>
                  </a:ext>
                </a:extLst>
              </a:tr>
              <a:tr h="775611">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@Autowired</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@Autowired annotation provides more fine-grained control over where and how auto-wiring should be accomplished.</a:t>
                      </a:r>
                      <a:r>
                        <a:rPr lang="en-US" sz="1400" b="0" i="0" u="none" strike="noStrike" cap="none" dirty="0">
                          <a:solidFill>
                            <a:schemeClr val="tx1"/>
                          </a:solidFill>
                          <a:effectLst/>
                          <a:latin typeface="+mn-lt"/>
                          <a:ea typeface="+mn-ea"/>
                          <a:cs typeface="+mn-cs"/>
                          <a:sym typeface="Arial"/>
                        </a:rPr>
                        <a:t> </a:t>
                      </a:r>
                      <a:r>
                        <a:rPr lang="en-US" sz="1100" b="0" i="0" u="none" strike="noStrike"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Autowiring</a:t>
                      </a:r>
                      <a:r>
                        <a:rPr lang="en-US" sz="11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 feature of spring framework enables you to inject the object dependency implicitly. It internally uses setter or constructor injection.</a:t>
                      </a:r>
                      <a:endParaRPr lang="en-IN" sz="11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499854028"/>
                  </a:ext>
                </a:extLst>
              </a:tr>
              <a:tr h="674284">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@RequestMapping</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@RequestMapping is one of the most common annotation used in Spring Web applications. This annotation maps HTTP requests to handler methods of MVC and REST controllers.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588049354"/>
                  </a:ext>
                </a:extLst>
              </a:tr>
              <a:tr h="408947">
                <a:tc>
                  <a:txBody>
                    <a:bodyPr/>
                    <a:lstStyle/>
                    <a:p>
                      <a:pPr>
                        <a:lnSpc>
                          <a:spcPct val="107000"/>
                        </a:lnSpc>
                        <a:spcAft>
                          <a:spcPts val="800"/>
                        </a:spcAft>
                      </a:pPr>
                      <a:r>
                        <a:rPr lang="en-US" sz="1100" b="1" kern="100">
                          <a:effectLst/>
                          <a:latin typeface="Calibri" panose="020F0502020204030204" pitchFamily="34" charset="0"/>
                          <a:ea typeface="Calibri" panose="020F0502020204030204" pitchFamily="34" charset="0"/>
                          <a:cs typeface="Mangal" panose="02040503050203030202" pitchFamily="18" charset="0"/>
                        </a:rPr>
                        <a:t>@Entity</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@Entity annotation specifies that the class is an entity and is mapped to a database table.</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19535144"/>
                  </a:ext>
                </a:extLst>
              </a:tr>
              <a:tr h="527375">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@Table</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@Table annotation is used to create a table in database.</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tc>
                <a:extLst>
                  <a:ext uri="{0D108BD9-81ED-4DB2-BD59-A6C34878D82A}">
                    <a16:rowId xmlns:a16="http://schemas.microsoft.com/office/drawing/2014/main" val="3563312424"/>
                  </a:ext>
                </a:extLst>
              </a:tr>
              <a:tr h="471597">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@JoinColumn</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@JoinColumn is used to specify a column for joining an entity association or element collection.</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105650264"/>
                  </a:ext>
                </a:extLst>
              </a:tr>
            </a:tbl>
          </a:graphicData>
        </a:graphic>
      </p:graphicFrame>
      <p:sp>
        <p:nvSpPr>
          <p:cNvPr id="5" name="Google Shape;367;p24">
            <a:extLst>
              <a:ext uri="{FF2B5EF4-FFF2-40B4-BE49-F238E27FC236}">
                <a16:creationId xmlns:a16="http://schemas.microsoft.com/office/drawing/2014/main" id="{067039B7-46CC-05E3-ECE1-6A8ED8F1AE30}"/>
              </a:ext>
            </a:extLst>
          </p:cNvPr>
          <p:cNvSpPr/>
          <p:nvPr/>
        </p:nvSpPr>
        <p:spPr>
          <a:xfrm>
            <a:off x="3739131" y="292609"/>
            <a:ext cx="440106" cy="421373"/>
          </a:xfrm>
          <a:custGeom>
            <a:avLst/>
            <a:gdLst/>
            <a:ahLst/>
            <a:cxnLst/>
            <a:rect l="l" t="t" r="r" b="b"/>
            <a:pathLst>
              <a:path w="12193" h="11674" extrusionOk="0">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5705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3548-7C57-A259-B99F-CE7606271FE5}"/>
              </a:ext>
            </a:extLst>
          </p:cNvPr>
          <p:cNvSpPr>
            <a:spLocks noGrp="1"/>
          </p:cNvSpPr>
          <p:nvPr>
            <p:ph type="title"/>
          </p:nvPr>
        </p:nvSpPr>
        <p:spPr>
          <a:xfrm>
            <a:off x="440600" y="292609"/>
            <a:ext cx="7704000" cy="573000"/>
          </a:xfrm>
        </p:spPr>
        <p:txBody>
          <a:bodyPr>
            <a:normAutofit fontScale="90000"/>
          </a:bodyPr>
          <a:lstStyle/>
          <a:p>
            <a:r>
              <a:rPr lang="en-IN" dirty="0">
                <a:latin typeface="Algerian" panose="04020705040A02060702" pitchFamily="82" charset="0"/>
              </a:rPr>
              <a:t>SPRING NOTATATIONS</a:t>
            </a:r>
            <a:br>
              <a:rPr lang="en-IN" dirty="0"/>
            </a:br>
            <a:endParaRPr lang="en-IN" dirty="0"/>
          </a:p>
        </p:txBody>
      </p:sp>
      <p:graphicFrame>
        <p:nvGraphicFramePr>
          <p:cNvPr id="4" name="Table 4">
            <a:extLst>
              <a:ext uri="{FF2B5EF4-FFF2-40B4-BE49-F238E27FC236}">
                <a16:creationId xmlns:a16="http://schemas.microsoft.com/office/drawing/2014/main" id="{3E7B420D-9707-49E2-6414-DB4F280BC3BC}"/>
              </a:ext>
            </a:extLst>
          </p:cNvPr>
          <p:cNvGraphicFramePr>
            <a:graphicFrameLocks noGrp="1"/>
          </p:cNvGraphicFramePr>
          <p:nvPr>
            <p:extLst>
              <p:ext uri="{D42A27DB-BD31-4B8C-83A1-F6EECF244321}">
                <p14:modId xmlns:p14="http://schemas.microsoft.com/office/powerpoint/2010/main" val="96429864"/>
              </p:ext>
            </p:extLst>
          </p:nvPr>
        </p:nvGraphicFramePr>
        <p:xfrm>
          <a:off x="1277112" y="1157887"/>
          <a:ext cx="6589776" cy="3389729"/>
        </p:xfrm>
        <a:graphic>
          <a:graphicData uri="http://schemas.openxmlformats.org/drawingml/2006/table">
            <a:tbl>
              <a:tblPr firstRow="1" bandRow="1">
                <a:tableStyleId>{0E3FDE45-AF77-4B5C-9715-49D594BDF05E}</a:tableStyleId>
              </a:tblPr>
              <a:tblGrid>
                <a:gridCol w="1579419">
                  <a:extLst>
                    <a:ext uri="{9D8B030D-6E8A-4147-A177-3AD203B41FA5}">
                      <a16:colId xmlns:a16="http://schemas.microsoft.com/office/drawing/2014/main" val="216903545"/>
                    </a:ext>
                  </a:extLst>
                </a:gridCol>
                <a:gridCol w="5010357">
                  <a:extLst>
                    <a:ext uri="{9D8B030D-6E8A-4147-A177-3AD203B41FA5}">
                      <a16:colId xmlns:a16="http://schemas.microsoft.com/office/drawing/2014/main" val="1260151293"/>
                    </a:ext>
                  </a:extLst>
                </a:gridCol>
              </a:tblGrid>
              <a:tr h="545384">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@PutMapping</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@PutMapping is used for update the records.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057101003"/>
                  </a:ext>
                </a:extLst>
              </a:tr>
              <a:tr h="545384">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@PostMapping</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@PostMapping is used to create a resource Mapping.</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721615636"/>
                  </a:ext>
                </a:extLst>
              </a:tr>
              <a:tr h="545384">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@GetMapping</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@GetMapping is used to read all the inserted records.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13901647"/>
                  </a:ext>
                </a:extLst>
              </a:tr>
              <a:tr h="537654">
                <a:tc>
                  <a:txBody>
                    <a:bodyPr/>
                    <a:lstStyle/>
                    <a:p>
                      <a:pPr>
                        <a:lnSpc>
                          <a:spcPct val="107000"/>
                        </a:lnSpc>
                        <a:spcAft>
                          <a:spcPts val="800"/>
                        </a:spcAft>
                      </a:pPr>
                      <a:r>
                        <a:rPr lang="en-US" sz="1100" b="1" kern="100">
                          <a:effectLst/>
                          <a:latin typeface="Calibri" panose="020F0502020204030204" pitchFamily="34" charset="0"/>
                          <a:ea typeface="Calibri" panose="020F0502020204030204" pitchFamily="34" charset="0"/>
                          <a:cs typeface="Mangal" panose="02040503050203030202" pitchFamily="18" charset="0"/>
                        </a:rPr>
                        <a:t>@DeleteMapping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@DeleteMapping is used to delete the records.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52086472"/>
                  </a:ext>
                </a:extLst>
              </a:tr>
              <a:tr h="613907">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@PathVariable</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@Path Variable annotation is used to extract the value from the URL.</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tc>
                <a:extLst>
                  <a:ext uri="{0D108BD9-81ED-4DB2-BD59-A6C34878D82A}">
                    <a16:rowId xmlns:a16="http://schemas.microsoft.com/office/drawing/2014/main" val="3728215507"/>
                  </a:ext>
                </a:extLst>
              </a:tr>
              <a:tr h="602016">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@RequestParam</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@RequestParam annotation is used to read the form data and bind it automatically to the parameter present in the provided method.</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499854028"/>
                  </a:ext>
                </a:extLst>
              </a:tr>
            </a:tbl>
          </a:graphicData>
        </a:graphic>
      </p:graphicFrame>
      <p:sp>
        <p:nvSpPr>
          <p:cNvPr id="5" name="Google Shape;367;p24">
            <a:extLst>
              <a:ext uri="{FF2B5EF4-FFF2-40B4-BE49-F238E27FC236}">
                <a16:creationId xmlns:a16="http://schemas.microsoft.com/office/drawing/2014/main" id="{067039B7-46CC-05E3-ECE1-6A8ED8F1AE30}"/>
              </a:ext>
            </a:extLst>
          </p:cNvPr>
          <p:cNvSpPr/>
          <p:nvPr/>
        </p:nvSpPr>
        <p:spPr>
          <a:xfrm>
            <a:off x="3709394" y="292609"/>
            <a:ext cx="440106" cy="421373"/>
          </a:xfrm>
          <a:custGeom>
            <a:avLst/>
            <a:gdLst/>
            <a:ahLst/>
            <a:cxnLst/>
            <a:rect l="l" t="t" r="r" b="b"/>
            <a:pathLst>
              <a:path w="12193" h="11674" extrusionOk="0">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68842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617</TotalTime>
  <Words>1188</Words>
  <Application>Microsoft Office PowerPoint</Application>
  <PresentationFormat>On-screen Show (16:9)</PresentationFormat>
  <Paragraphs>122</Paragraphs>
  <Slides>18</Slides>
  <Notes>12</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18</vt:i4>
      </vt:variant>
    </vt:vector>
  </HeadingPairs>
  <TitlesOfParts>
    <vt:vector size="35" baseType="lpstr">
      <vt:lpstr>Livvic</vt:lpstr>
      <vt:lpstr>Trebuchet MS</vt:lpstr>
      <vt:lpstr>Arial</vt:lpstr>
      <vt:lpstr>Roboto Condensed Light</vt:lpstr>
      <vt:lpstr>Arial (Headings)</vt:lpstr>
      <vt:lpstr>Arial Narrow</vt:lpstr>
      <vt:lpstr>Aptos Narrow</vt:lpstr>
      <vt:lpstr>Aptos Display</vt:lpstr>
      <vt:lpstr>Wingdings 3</vt:lpstr>
      <vt:lpstr>Algerian</vt:lpstr>
      <vt:lpstr>Wingdings</vt:lpstr>
      <vt:lpstr>Calibri</vt:lpstr>
      <vt:lpstr>Söhne</vt:lpstr>
      <vt:lpstr>Times New Roman</vt:lpstr>
      <vt:lpstr>Roboto</vt:lpstr>
      <vt:lpstr>Oswald</vt:lpstr>
      <vt:lpstr>Facet</vt:lpstr>
      <vt:lpstr>TASK MANAGEMENT</vt:lpstr>
      <vt:lpstr>INTRODUCTION</vt:lpstr>
      <vt:lpstr>TECHNOLOGY USED </vt:lpstr>
      <vt:lpstr>PROPOSED SYSTEM</vt:lpstr>
      <vt:lpstr>REQUIRED SPECIFICATIONS </vt:lpstr>
      <vt:lpstr>CONNECTION TO DATABASE</vt:lpstr>
      <vt:lpstr>MODULES</vt:lpstr>
      <vt:lpstr>SPRING NOTATATIONS </vt:lpstr>
      <vt:lpstr>SPRING NOTATATIONS </vt:lpstr>
      <vt:lpstr>SPRING NOTATATIONS </vt:lpstr>
      <vt:lpstr>ADVANTAGES</vt:lpstr>
      <vt:lpstr>CONCLUSION</vt:lpstr>
      <vt:lpstr>ADMIN REGISTRATION FROM POSTMAN</vt:lpstr>
      <vt:lpstr>USERS TABLE</vt:lpstr>
      <vt:lpstr>USER REGISTRATION</vt:lpstr>
      <vt:lpstr>USER LOGIN </vt:lpstr>
      <vt:lpstr>DASHBOarD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BUSINESS PLAN INFOGRAPHICS</dc:title>
  <dc:creator>a</dc:creator>
  <cp:lastModifiedBy>Jitendra Patil</cp:lastModifiedBy>
  <cp:revision>5</cp:revision>
  <dcterms:modified xsi:type="dcterms:W3CDTF">2025-01-14T13:55:59Z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2023-06-06T12:51:38Z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e1bc31bc-7aa4-4fc2-90de-187b399dc174</vt:lpwstr>
  </property>
  <property fmtid="{D5CDD505-2E9C-101B-9397-08002B2CF9AE}" pid="7" name="MSIP_Label_defa4170-0d19-0005-0004-bc88714345d2_ActionId">
    <vt:lpwstr>2b5e79ac-c87d-42a8-8e1b-8f3f2608b230</vt:lpwstr>
  </property>
  <property fmtid="{D5CDD505-2E9C-101B-9397-08002B2CF9AE}" pid="8" name="MSIP_Label_defa4170-0d19-0005-0004-bc88714345d2_ContentBits">
    <vt:lpwstr>0</vt:lpwstr>
  </property>
</Properties>
</file>