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9" r:id="rId4"/>
    <p:sldId id="262" r:id="rId5"/>
    <p:sldId id="261" r:id="rId6"/>
    <p:sldId id="263" r:id="rId7"/>
    <p:sldId id="267" r:id="rId8"/>
    <p:sldId id="287" r:id="rId9"/>
    <p:sldId id="288" r:id="rId10"/>
    <p:sldId id="264" r:id="rId11"/>
    <p:sldId id="289" r:id="rId12"/>
    <p:sldId id="278" r:id="rId13"/>
  </p:sldIdLst>
  <p:sldSz cx="9144000" cy="5143500" type="screen16x9"/>
  <p:notesSz cx="6858000" cy="9144000"/>
  <p:embeddedFontLst>
    <p:embeddedFont>
      <p:font typeface="Barlow" panose="020B0604020202020204" charset="0"/>
      <p:regular r:id="rId15"/>
      <p:bold r:id="rId16"/>
      <p:italic r:id="rId17"/>
      <p:boldItalic r:id="rId18"/>
    </p:embeddedFont>
    <p:embeddedFont>
      <p:font typeface="Barlow Light"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aleway Thin" panose="020B02030301010600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BEK KHATRI" initials="BK" lastIdx="1" clrIdx="0">
    <p:extLst>
      <p:ext uri="{19B8F6BF-5375-455C-9EA6-DF929625EA0E}">
        <p15:presenceInfo xmlns:p15="http://schemas.microsoft.com/office/powerpoint/2012/main" userId="16c0dfc5663a3c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EA6F8A-CBD9-406F-8945-AEFB28AFE49A}">
  <a:tblStyle styleId="{AFEA6F8A-CBD9-406F-8945-AEFB28AFE4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6" autoAdjust="0"/>
    <p:restoredTop sz="94660"/>
  </p:normalViewPr>
  <p:slideViewPr>
    <p:cSldViewPr snapToGrid="0">
      <p:cViewPr varScale="1">
        <p:scale>
          <a:sx n="121" d="100"/>
          <a:sy n="121" d="100"/>
        </p:scale>
        <p:origin x="76" y="2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97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0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dirty="0"/>
              <a:t>REQUIREMENT</a:t>
            </a:r>
            <a:br>
              <a:rPr lang="en-US" dirty="0"/>
            </a:br>
            <a:r>
              <a:rPr lang="en-US" dirty="0"/>
              <a:t>SPECIFICATION OF </a:t>
            </a:r>
            <a:br>
              <a:rPr lang="en-US" dirty="0"/>
            </a:br>
            <a:r>
              <a:rPr lang="en-US" dirty="0"/>
              <a:t>FARMHOUSE BOOKING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315984" y="591683"/>
            <a:ext cx="701841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Functional Requirement</a:t>
            </a: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7" name="Google Shape;2322;p37">
            <a:extLst>
              <a:ext uri="{FF2B5EF4-FFF2-40B4-BE49-F238E27FC236}">
                <a16:creationId xmlns:a16="http://schemas.microsoft.com/office/drawing/2014/main" id="{0D61A3FF-05EC-486D-85A3-BE8CAD7E3845}"/>
              </a:ext>
            </a:extLst>
          </p:cNvPr>
          <p:cNvGrpSpPr/>
          <p:nvPr/>
        </p:nvGrpSpPr>
        <p:grpSpPr>
          <a:xfrm>
            <a:off x="5654821" y="1046783"/>
            <a:ext cx="3359158" cy="3589967"/>
            <a:chOff x="1926580" y="602477"/>
            <a:chExt cx="4456273" cy="4762466"/>
          </a:xfrm>
        </p:grpSpPr>
        <p:sp>
          <p:nvSpPr>
            <p:cNvPr id="8" name="Google Shape;2323;p37">
              <a:extLst>
                <a:ext uri="{FF2B5EF4-FFF2-40B4-BE49-F238E27FC236}">
                  <a16:creationId xmlns:a16="http://schemas.microsoft.com/office/drawing/2014/main" id="{82995E89-2043-4470-ACC1-C1BFBBB1A4E4}"/>
                </a:ext>
              </a:extLst>
            </p:cNvPr>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324;p37">
              <a:extLst>
                <a:ext uri="{FF2B5EF4-FFF2-40B4-BE49-F238E27FC236}">
                  <a16:creationId xmlns:a16="http://schemas.microsoft.com/office/drawing/2014/main" id="{E9871887-8958-4A16-AF0A-C7053C6471E2}"/>
                </a:ext>
              </a:extLst>
            </p:cNvPr>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25;p37">
              <a:extLst>
                <a:ext uri="{FF2B5EF4-FFF2-40B4-BE49-F238E27FC236}">
                  <a16:creationId xmlns:a16="http://schemas.microsoft.com/office/drawing/2014/main" id="{F52F755F-AAA2-4645-93B1-97341705872A}"/>
                </a:ext>
              </a:extLst>
            </p:cNvPr>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26;p37">
              <a:extLst>
                <a:ext uri="{FF2B5EF4-FFF2-40B4-BE49-F238E27FC236}">
                  <a16:creationId xmlns:a16="http://schemas.microsoft.com/office/drawing/2014/main" id="{575F89FE-3B9C-4436-BD94-E1A1303522F6}"/>
                </a:ext>
              </a:extLst>
            </p:cNvPr>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27;p37">
              <a:extLst>
                <a:ext uri="{FF2B5EF4-FFF2-40B4-BE49-F238E27FC236}">
                  <a16:creationId xmlns:a16="http://schemas.microsoft.com/office/drawing/2014/main" id="{609F0B16-FA3F-4C7B-9EDC-293CB7496AA4}"/>
                </a:ext>
              </a:extLst>
            </p:cNvPr>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28;p37">
              <a:extLst>
                <a:ext uri="{FF2B5EF4-FFF2-40B4-BE49-F238E27FC236}">
                  <a16:creationId xmlns:a16="http://schemas.microsoft.com/office/drawing/2014/main" id="{79F3871D-3A32-4B73-8E66-A67B693D7AE7}"/>
                </a:ext>
              </a:extLst>
            </p:cNvPr>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29;p37">
              <a:extLst>
                <a:ext uri="{FF2B5EF4-FFF2-40B4-BE49-F238E27FC236}">
                  <a16:creationId xmlns:a16="http://schemas.microsoft.com/office/drawing/2014/main" id="{42E2A62B-D5BC-4173-9668-9A72D8A3D240}"/>
                </a:ext>
              </a:extLst>
            </p:cNvPr>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30;p37">
              <a:extLst>
                <a:ext uri="{FF2B5EF4-FFF2-40B4-BE49-F238E27FC236}">
                  <a16:creationId xmlns:a16="http://schemas.microsoft.com/office/drawing/2014/main" id="{AEB3A805-5DD5-48B1-996C-90CE4887A36F}"/>
                </a:ext>
              </a:extLst>
            </p:cNvPr>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31;p37">
              <a:extLst>
                <a:ext uri="{FF2B5EF4-FFF2-40B4-BE49-F238E27FC236}">
                  <a16:creationId xmlns:a16="http://schemas.microsoft.com/office/drawing/2014/main" id="{E2D21F3A-8A0F-49B2-9FFF-FC3DF5ED1A77}"/>
                </a:ext>
              </a:extLst>
            </p:cNvPr>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32;p37">
              <a:extLst>
                <a:ext uri="{FF2B5EF4-FFF2-40B4-BE49-F238E27FC236}">
                  <a16:creationId xmlns:a16="http://schemas.microsoft.com/office/drawing/2014/main" id="{3551DB02-A031-4167-8112-63894AED440C}"/>
                </a:ext>
              </a:extLst>
            </p:cNvPr>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33;p37">
              <a:extLst>
                <a:ext uri="{FF2B5EF4-FFF2-40B4-BE49-F238E27FC236}">
                  <a16:creationId xmlns:a16="http://schemas.microsoft.com/office/drawing/2014/main" id="{702F7308-1508-4B23-B62C-757DE4A4B23E}"/>
                </a:ext>
              </a:extLst>
            </p:cNvPr>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34;p37">
              <a:extLst>
                <a:ext uri="{FF2B5EF4-FFF2-40B4-BE49-F238E27FC236}">
                  <a16:creationId xmlns:a16="http://schemas.microsoft.com/office/drawing/2014/main" id="{ADB53150-F6E1-4C70-9DF7-7C8E564A484D}"/>
                </a:ext>
              </a:extLst>
            </p:cNvPr>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35;p37">
              <a:extLst>
                <a:ext uri="{FF2B5EF4-FFF2-40B4-BE49-F238E27FC236}">
                  <a16:creationId xmlns:a16="http://schemas.microsoft.com/office/drawing/2014/main" id="{D212E8A6-DC95-47F6-A630-ACC93F82806D}"/>
                </a:ext>
              </a:extLst>
            </p:cNvPr>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36;p37">
              <a:extLst>
                <a:ext uri="{FF2B5EF4-FFF2-40B4-BE49-F238E27FC236}">
                  <a16:creationId xmlns:a16="http://schemas.microsoft.com/office/drawing/2014/main" id="{E1B9F511-8FE5-4201-BC62-F58C15CA095C}"/>
                </a:ext>
              </a:extLst>
            </p:cNvPr>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37;p37">
              <a:extLst>
                <a:ext uri="{FF2B5EF4-FFF2-40B4-BE49-F238E27FC236}">
                  <a16:creationId xmlns:a16="http://schemas.microsoft.com/office/drawing/2014/main" id="{90089EB8-DEAF-4431-A3D6-C897DC0B3F9A}"/>
                </a:ext>
              </a:extLst>
            </p:cNvPr>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38;p37">
              <a:extLst>
                <a:ext uri="{FF2B5EF4-FFF2-40B4-BE49-F238E27FC236}">
                  <a16:creationId xmlns:a16="http://schemas.microsoft.com/office/drawing/2014/main" id="{38068823-CF57-4A48-92DE-EF135E6E880D}"/>
                </a:ext>
              </a:extLst>
            </p:cNvPr>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39;p37">
              <a:extLst>
                <a:ext uri="{FF2B5EF4-FFF2-40B4-BE49-F238E27FC236}">
                  <a16:creationId xmlns:a16="http://schemas.microsoft.com/office/drawing/2014/main" id="{6A67FC72-99B9-4C76-BDBA-E04A3AB31081}"/>
                </a:ext>
              </a:extLst>
            </p:cNvPr>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40;p37">
              <a:extLst>
                <a:ext uri="{FF2B5EF4-FFF2-40B4-BE49-F238E27FC236}">
                  <a16:creationId xmlns:a16="http://schemas.microsoft.com/office/drawing/2014/main" id="{1E830F65-2140-4399-9232-A7EDACECF3BA}"/>
                </a:ext>
              </a:extLst>
            </p:cNvPr>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41;p37">
              <a:extLst>
                <a:ext uri="{FF2B5EF4-FFF2-40B4-BE49-F238E27FC236}">
                  <a16:creationId xmlns:a16="http://schemas.microsoft.com/office/drawing/2014/main" id="{D9536893-BEA1-4A3A-9F30-44F03EADB15C}"/>
                </a:ext>
              </a:extLst>
            </p:cNvPr>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42;p37">
              <a:extLst>
                <a:ext uri="{FF2B5EF4-FFF2-40B4-BE49-F238E27FC236}">
                  <a16:creationId xmlns:a16="http://schemas.microsoft.com/office/drawing/2014/main" id="{4116058F-2847-46E8-8A16-E82E3C2E4B31}"/>
                </a:ext>
              </a:extLst>
            </p:cNvPr>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343;p37">
              <a:extLst>
                <a:ext uri="{FF2B5EF4-FFF2-40B4-BE49-F238E27FC236}">
                  <a16:creationId xmlns:a16="http://schemas.microsoft.com/office/drawing/2014/main" id="{EBF36240-1852-4A28-B56C-F78872449E2E}"/>
                </a:ext>
              </a:extLst>
            </p:cNvPr>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44;p37">
              <a:extLst>
                <a:ext uri="{FF2B5EF4-FFF2-40B4-BE49-F238E27FC236}">
                  <a16:creationId xmlns:a16="http://schemas.microsoft.com/office/drawing/2014/main" id="{9FAFBCAC-4476-44B8-8C6C-60F8CE8C2977}"/>
                </a:ext>
              </a:extLst>
            </p:cNvPr>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345;p37">
              <a:extLst>
                <a:ext uri="{FF2B5EF4-FFF2-40B4-BE49-F238E27FC236}">
                  <a16:creationId xmlns:a16="http://schemas.microsoft.com/office/drawing/2014/main" id="{3035A30D-DC80-4F27-A7BE-DB62829847E4}"/>
                </a:ext>
              </a:extLst>
            </p:cNvPr>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346;p37">
              <a:extLst>
                <a:ext uri="{FF2B5EF4-FFF2-40B4-BE49-F238E27FC236}">
                  <a16:creationId xmlns:a16="http://schemas.microsoft.com/office/drawing/2014/main" id="{9BBFFBA1-B660-4803-A3C3-7CCE9F26AAFE}"/>
                </a:ext>
              </a:extLst>
            </p:cNvPr>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347;p37">
              <a:extLst>
                <a:ext uri="{FF2B5EF4-FFF2-40B4-BE49-F238E27FC236}">
                  <a16:creationId xmlns:a16="http://schemas.microsoft.com/office/drawing/2014/main" id="{389D41FA-9FAB-40EE-B2E1-4831C711272A}"/>
                </a:ext>
              </a:extLst>
            </p:cNvPr>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348;p37">
              <a:extLst>
                <a:ext uri="{FF2B5EF4-FFF2-40B4-BE49-F238E27FC236}">
                  <a16:creationId xmlns:a16="http://schemas.microsoft.com/office/drawing/2014/main" id="{FAA92CDB-4565-45E3-80B5-D10D1907C193}"/>
                </a:ext>
              </a:extLst>
            </p:cNvPr>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349;p37">
              <a:extLst>
                <a:ext uri="{FF2B5EF4-FFF2-40B4-BE49-F238E27FC236}">
                  <a16:creationId xmlns:a16="http://schemas.microsoft.com/office/drawing/2014/main" id="{48110DAF-0972-45AE-8A90-46F61D1982F4}"/>
                </a:ext>
              </a:extLst>
            </p:cNvPr>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50;p37">
              <a:extLst>
                <a:ext uri="{FF2B5EF4-FFF2-40B4-BE49-F238E27FC236}">
                  <a16:creationId xmlns:a16="http://schemas.microsoft.com/office/drawing/2014/main" id="{E0D18B58-BFA4-43A1-9A2D-91728EF4DA57}"/>
                </a:ext>
              </a:extLst>
            </p:cNvPr>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351;p37">
              <a:extLst>
                <a:ext uri="{FF2B5EF4-FFF2-40B4-BE49-F238E27FC236}">
                  <a16:creationId xmlns:a16="http://schemas.microsoft.com/office/drawing/2014/main" id="{DB29953A-E1D1-41BC-B3E3-7F172F9FFF11}"/>
                </a:ext>
              </a:extLst>
            </p:cNvPr>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52;p37">
              <a:extLst>
                <a:ext uri="{FF2B5EF4-FFF2-40B4-BE49-F238E27FC236}">
                  <a16:creationId xmlns:a16="http://schemas.microsoft.com/office/drawing/2014/main" id="{AFB4575D-8C48-4B0D-A6FA-756D479C890C}"/>
                </a:ext>
              </a:extLst>
            </p:cNvPr>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353;p37">
              <a:extLst>
                <a:ext uri="{FF2B5EF4-FFF2-40B4-BE49-F238E27FC236}">
                  <a16:creationId xmlns:a16="http://schemas.microsoft.com/office/drawing/2014/main" id="{410B54E3-6407-48DF-9629-830D0F6F5E36}"/>
                </a:ext>
              </a:extLst>
            </p:cNvPr>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54;p37">
              <a:extLst>
                <a:ext uri="{FF2B5EF4-FFF2-40B4-BE49-F238E27FC236}">
                  <a16:creationId xmlns:a16="http://schemas.microsoft.com/office/drawing/2014/main" id="{21E54B2C-14FE-4178-AC8C-98D89AF49F16}"/>
                </a:ext>
              </a:extLst>
            </p:cNvPr>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55;p37">
              <a:extLst>
                <a:ext uri="{FF2B5EF4-FFF2-40B4-BE49-F238E27FC236}">
                  <a16:creationId xmlns:a16="http://schemas.microsoft.com/office/drawing/2014/main" id="{CFE6A11B-4952-4A17-A63B-BCB24B52C8F3}"/>
                </a:ext>
              </a:extLst>
            </p:cNvPr>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356;p37">
              <a:extLst>
                <a:ext uri="{FF2B5EF4-FFF2-40B4-BE49-F238E27FC236}">
                  <a16:creationId xmlns:a16="http://schemas.microsoft.com/office/drawing/2014/main" id="{36FF7A79-F07C-4F94-8452-74417B9FBA0D}"/>
                </a:ext>
              </a:extLst>
            </p:cNvPr>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57;p37">
              <a:extLst>
                <a:ext uri="{FF2B5EF4-FFF2-40B4-BE49-F238E27FC236}">
                  <a16:creationId xmlns:a16="http://schemas.microsoft.com/office/drawing/2014/main" id="{03DC9B5A-2717-4AF4-918D-736333F936E2}"/>
                </a:ext>
              </a:extLst>
            </p:cNvPr>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358;p37">
              <a:extLst>
                <a:ext uri="{FF2B5EF4-FFF2-40B4-BE49-F238E27FC236}">
                  <a16:creationId xmlns:a16="http://schemas.microsoft.com/office/drawing/2014/main" id="{3E796E9A-4523-4961-B6D0-4E6B087C4576}"/>
                </a:ext>
              </a:extLst>
            </p:cNvPr>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59;p37">
              <a:extLst>
                <a:ext uri="{FF2B5EF4-FFF2-40B4-BE49-F238E27FC236}">
                  <a16:creationId xmlns:a16="http://schemas.microsoft.com/office/drawing/2014/main" id="{CA7365F0-9485-4C0B-8CD5-FCA6D6D6BB93}"/>
                </a:ext>
              </a:extLst>
            </p:cNvPr>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360;p37">
              <a:extLst>
                <a:ext uri="{FF2B5EF4-FFF2-40B4-BE49-F238E27FC236}">
                  <a16:creationId xmlns:a16="http://schemas.microsoft.com/office/drawing/2014/main" id="{74428925-2F03-4306-A2D2-247F4DC9F305}"/>
                </a:ext>
              </a:extLst>
            </p:cNvPr>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61;p37">
              <a:extLst>
                <a:ext uri="{FF2B5EF4-FFF2-40B4-BE49-F238E27FC236}">
                  <a16:creationId xmlns:a16="http://schemas.microsoft.com/office/drawing/2014/main" id="{DEE46DE5-29F1-43DE-A3C5-63D7EA49DB34}"/>
                </a:ext>
              </a:extLst>
            </p:cNvPr>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62;p37">
              <a:extLst>
                <a:ext uri="{FF2B5EF4-FFF2-40B4-BE49-F238E27FC236}">
                  <a16:creationId xmlns:a16="http://schemas.microsoft.com/office/drawing/2014/main" id="{3C0349DA-EF60-4B27-899C-DBDF26445B6F}"/>
                </a:ext>
              </a:extLst>
            </p:cNvPr>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63;p37">
              <a:extLst>
                <a:ext uri="{FF2B5EF4-FFF2-40B4-BE49-F238E27FC236}">
                  <a16:creationId xmlns:a16="http://schemas.microsoft.com/office/drawing/2014/main" id="{71F655E9-79C0-41D1-AA2D-453CEB532A3F}"/>
                </a:ext>
              </a:extLst>
            </p:cNvPr>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364;p37">
              <a:extLst>
                <a:ext uri="{FF2B5EF4-FFF2-40B4-BE49-F238E27FC236}">
                  <a16:creationId xmlns:a16="http://schemas.microsoft.com/office/drawing/2014/main" id="{9EC3DDEA-BC80-479F-A572-DBDDACE243EF}"/>
                </a:ext>
              </a:extLst>
            </p:cNvPr>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65;p37">
              <a:extLst>
                <a:ext uri="{FF2B5EF4-FFF2-40B4-BE49-F238E27FC236}">
                  <a16:creationId xmlns:a16="http://schemas.microsoft.com/office/drawing/2014/main" id="{03744895-D14D-4C78-BCF9-8E7BA08B5E9D}"/>
                </a:ext>
              </a:extLst>
            </p:cNvPr>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66;p37">
              <a:extLst>
                <a:ext uri="{FF2B5EF4-FFF2-40B4-BE49-F238E27FC236}">
                  <a16:creationId xmlns:a16="http://schemas.microsoft.com/office/drawing/2014/main" id="{D2931815-BE9D-48F3-A2F8-25162C60F9EF}"/>
                </a:ext>
              </a:extLst>
            </p:cNvPr>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367;p37">
              <a:extLst>
                <a:ext uri="{FF2B5EF4-FFF2-40B4-BE49-F238E27FC236}">
                  <a16:creationId xmlns:a16="http://schemas.microsoft.com/office/drawing/2014/main" id="{7700388F-2E84-4812-9F38-A89E2617921C}"/>
                </a:ext>
              </a:extLst>
            </p:cNvPr>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368;p37">
              <a:extLst>
                <a:ext uri="{FF2B5EF4-FFF2-40B4-BE49-F238E27FC236}">
                  <a16:creationId xmlns:a16="http://schemas.microsoft.com/office/drawing/2014/main" id="{DCBC189D-2A71-4D52-9644-1894ABAD645A}"/>
                </a:ext>
              </a:extLst>
            </p:cNvPr>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369;p37">
              <a:extLst>
                <a:ext uri="{FF2B5EF4-FFF2-40B4-BE49-F238E27FC236}">
                  <a16:creationId xmlns:a16="http://schemas.microsoft.com/office/drawing/2014/main" id="{EE56649A-A636-46D4-88E8-65E6579204F5}"/>
                </a:ext>
              </a:extLst>
            </p:cNvPr>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370;p37">
              <a:extLst>
                <a:ext uri="{FF2B5EF4-FFF2-40B4-BE49-F238E27FC236}">
                  <a16:creationId xmlns:a16="http://schemas.microsoft.com/office/drawing/2014/main" id="{AE755652-44A5-4EFB-A63F-38B1449D0663}"/>
                </a:ext>
              </a:extLst>
            </p:cNvPr>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71;p37">
              <a:extLst>
                <a:ext uri="{FF2B5EF4-FFF2-40B4-BE49-F238E27FC236}">
                  <a16:creationId xmlns:a16="http://schemas.microsoft.com/office/drawing/2014/main" id="{8C56B2E6-6007-46BE-A559-4D460462BC33}"/>
                </a:ext>
              </a:extLst>
            </p:cNvPr>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72;p37">
              <a:extLst>
                <a:ext uri="{FF2B5EF4-FFF2-40B4-BE49-F238E27FC236}">
                  <a16:creationId xmlns:a16="http://schemas.microsoft.com/office/drawing/2014/main" id="{137AEED7-68D8-490D-945D-DB8B024C01D5}"/>
                </a:ext>
              </a:extLst>
            </p:cNvPr>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73;p37">
              <a:extLst>
                <a:ext uri="{FF2B5EF4-FFF2-40B4-BE49-F238E27FC236}">
                  <a16:creationId xmlns:a16="http://schemas.microsoft.com/office/drawing/2014/main" id="{3BAFA9FE-A77A-490C-85AD-5222943BC065}"/>
                </a:ext>
              </a:extLst>
            </p:cNvPr>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74;p37">
              <a:extLst>
                <a:ext uri="{FF2B5EF4-FFF2-40B4-BE49-F238E27FC236}">
                  <a16:creationId xmlns:a16="http://schemas.microsoft.com/office/drawing/2014/main" id="{BFDC97BF-D85D-4F63-AA7B-9E3B6DD3B67E}"/>
                </a:ext>
              </a:extLst>
            </p:cNvPr>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5;p37">
              <a:extLst>
                <a:ext uri="{FF2B5EF4-FFF2-40B4-BE49-F238E27FC236}">
                  <a16:creationId xmlns:a16="http://schemas.microsoft.com/office/drawing/2014/main" id="{D64EDA14-768E-41B5-9F47-9400DD92F1C2}"/>
                </a:ext>
              </a:extLst>
            </p:cNvPr>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376;p37">
              <a:extLst>
                <a:ext uri="{FF2B5EF4-FFF2-40B4-BE49-F238E27FC236}">
                  <a16:creationId xmlns:a16="http://schemas.microsoft.com/office/drawing/2014/main" id="{A6660B91-C672-4B20-9120-8962CDD0A81A}"/>
                </a:ext>
              </a:extLst>
            </p:cNvPr>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77;p37">
              <a:extLst>
                <a:ext uri="{FF2B5EF4-FFF2-40B4-BE49-F238E27FC236}">
                  <a16:creationId xmlns:a16="http://schemas.microsoft.com/office/drawing/2014/main" id="{6A7C051D-9AA9-45C5-A2FA-286A4E676BB0}"/>
                </a:ext>
              </a:extLst>
            </p:cNvPr>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378;p37">
              <a:extLst>
                <a:ext uri="{FF2B5EF4-FFF2-40B4-BE49-F238E27FC236}">
                  <a16:creationId xmlns:a16="http://schemas.microsoft.com/office/drawing/2014/main" id="{0AB458CF-C474-4747-97BA-FD51337C29F6}"/>
                </a:ext>
              </a:extLst>
            </p:cNvPr>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379;p37">
              <a:extLst>
                <a:ext uri="{FF2B5EF4-FFF2-40B4-BE49-F238E27FC236}">
                  <a16:creationId xmlns:a16="http://schemas.microsoft.com/office/drawing/2014/main" id="{4F1A615F-88D1-4FE9-B67A-935B0D3CA3AF}"/>
                </a:ext>
              </a:extLst>
            </p:cNvPr>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380;p37">
              <a:extLst>
                <a:ext uri="{FF2B5EF4-FFF2-40B4-BE49-F238E27FC236}">
                  <a16:creationId xmlns:a16="http://schemas.microsoft.com/office/drawing/2014/main" id="{F9761636-D0B8-4F70-AF04-BF06A87B0052}"/>
                </a:ext>
              </a:extLst>
            </p:cNvPr>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381;p37">
              <a:extLst>
                <a:ext uri="{FF2B5EF4-FFF2-40B4-BE49-F238E27FC236}">
                  <a16:creationId xmlns:a16="http://schemas.microsoft.com/office/drawing/2014/main" id="{8BC3777F-7C9B-4BAA-905A-3E6FA215EA29}"/>
                </a:ext>
              </a:extLst>
            </p:cNvPr>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382;p37">
              <a:extLst>
                <a:ext uri="{FF2B5EF4-FFF2-40B4-BE49-F238E27FC236}">
                  <a16:creationId xmlns:a16="http://schemas.microsoft.com/office/drawing/2014/main" id="{E00D0FE3-C7AA-4B7C-8DA2-416B27B458CC}"/>
                </a:ext>
              </a:extLst>
            </p:cNvPr>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383;p37">
              <a:extLst>
                <a:ext uri="{FF2B5EF4-FFF2-40B4-BE49-F238E27FC236}">
                  <a16:creationId xmlns:a16="http://schemas.microsoft.com/office/drawing/2014/main" id="{D3FFFABC-EF93-45B7-A875-46830BF9F820}"/>
                </a:ext>
              </a:extLst>
            </p:cNvPr>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384;p37">
              <a:extLst>
                <a:ext uri="{FF2B5EF4-FFF2-40B4-BE49-F238E27FC236}">
                  <a16:creationId xmlns:a16="http://schemas.microsoft.com/office/drawing/2014/main" id="{D6F985D2-B9D1-4EC3-B82D-4183599B1F27}"/>
                </a:ext>
              </a:extLst>
            </p:cNvPr>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385;p37">
              <a:extLst>
                <a:ext uri="{FF2B5EF4-FFF2-40B4-BE49-F238E27FC236}">
                  <a16:creationId xmlns:a16="http://schemas.microsoft.com/office/drawing/2014/main" id="{E51C146C-D26C-4273-A97A-9CAE5DDEE25F}"/>
                </a:ext>
              </a:extLst>
            </p:cNvPr>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386;p37">
              <a:extLst>
                <a:ext uri="{FF2B5EF4-FFF2-40B4-BE49-F238E27FC236}">
                  <a16:creationId xmlns:a16="http://schemas.microsoft.com/office/drawing/2014/main" id="{1102F2F6-1064-4407-B173-96942A8C38ED}"/>
                </a:ext>
              </a:extLst>
            </p:cNvPr>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387;p37">
              <a:extLst>
                <a:ext uri="{FF2B5EF4-FFF2-40B4-BE49-F238E27FC236}">
                  <a16:creationId xmlns:a16="http://schemas.microsoft.com/office/drawing/2014/main" id="{D8AF85FE-D674-47D1-B86B-5FBE799A70E5}"/>
                </a:ext>
              </a:extLst>
            </p:cNvPr>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388;p37">
              <a:extLst>
                <a:ext uri="{FF2B5EF4-FFF2-40B4-BE49-F238E27FC236}">
                  <a16:creationId xmlns:a16="http://schemas.microsoft.com/office/drawing/2014/main" id="{1411BDEB-D42B-4969-ABDC-D6C048A97DA1}"/>
                </a:ext>
              </a:extLst>
            </p:cNvPr>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389;p37">
              <a:extLst>
                <a:ext uri="{FF2B5EF4-FFF2-40B4-BE49-F238E27FC236}">
                  <a16:creationId xmlns:a16="http://schemas.microsoft.com/office/drawing/2014/main" id="{1FB8015F-39E3-4003-81A9-B29F508F9403}"/>
                </a:ext>
              </a:extLst>
            </p:cNvPr>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390;p37">
              <a:extLst>
                <a:ext uri="{FF2B5EF4-FFF2-40B4-BE49-F238E27FC236}">
                  <a16:creationId xmlns:a16="http://schemas.microsoft.com/office/drawing/2014/main" id="{17628CA0-471C-4B2B-BC48-5BA6970B434D}"/>
                </a:ext>
              </a:extLst>
            </p:cNvPr>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391;p37">
              <a:extLst>
                <a:ext uri="{FF2B5EF4-FFF2-40B4-BE49-F238E27FC236}">
                  <a16:creationId xmlns:a16="http://schemas.microsoft.com/office/drawing/2014/main" id="{D25A6E3A-4719-45F7-BD04-C17154BE6CD2}"/>
                </a:ext>
              </a:extLst>
            </p:cNvPr>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392;p37">
              <a:extLst>
                <a:ext uri="{FF2B5EF4-FFF2-40B4-BE49-F238E27FC236}">
                  <a16:creationId xmlns:a16="http://schemas.microsoft.com/office/drawing/2014/main" id="{21F38B37-B609-4E53-8F98-BB6E2DE7E0DF}"/>
                </a:ext>
              </a:extLst>
            </p:cNvPr>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93;p37">
              <a:extLst>
                <a:ext uri="{FF2B5EF4-FFF2-40B4-BE49-F238E27FC236}">
                  <a16:creationId xmlns:a16="http://schemas.microsoft.com/office/drawing/2014/main" id="{D8D8981B-265A-4127-BCC1-6727B7EA7E1B}"/>
                </a:ext>
              </a:extLst>
            </p:cNvPr>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94;p37">
              <a:extLst>
                <a:ext uri="{FF2B5EF4-FFF2-40B4-BE49-F238E27FC236}">
                  <a16:creationId xmlns:a16="http://schemas.microsoft.com/office/drawing/2014/main" id="{A4EA7022-9A0C-4A3C-B5F7-AAFA41CE29AC}"/>
                </a:ext>
              </a:extLst>
            </p:cNvPr>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95;p37">
              <a:extLst>
                <a:ext uri="{FF2B5EF4-FFF2-40B4-BE49-F238E27FC236}">
                  <a16:creationId xmlns:a16="http://schemas.microsoft.com/office/drawing/2014/main" id="{79D39D49-6772-4214-9F8B-722D2C073F0D}"/>
                </a:ext>
              </a:extLst>
            </p:cNvPr>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96;p37">
              <a:extLst>
                <a:ext uri="{FF2B5EF4-FFF2-40B4-BE49-F238E27FC236}">
                  <a16:creationId xmlns:a16="http://schemas.microsoft.com/office/drawing/2014/main" id="{961EB0E6-38C9-43AC-8BA9-623C1958866A}"/>
                </a:ext>
              </a:extLst>
            </p:cNvPr>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97;p37">
              <a:extLst>
                <a:ext uri="{FF2B5EF4-FFF2-40B4-BE49-F238E27FC236}">
                  <a16:creationId xmlns:a16="http://schemas.microsoft.com/office/drawing/2014/main" id="{4ACAE292-6413-4D12-BE41-2D2A8FBD5C4F}"/>
                </a:ext>
              </a:extLst>
            </p:cNvPr>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98;p37">
              <a:extLst>
                <a:ext uri="{FF2B5EF4-FFF2-40B4-BE49-F238E27FC236}">
                  <a16:creationId xmlns:a16="http://schemas.microsoft.com/office/drawing/2014/main" id="{5B436F4E-ED97-4190-9FB5-EDED6D3581A1}"/>
                </a:ext>
              </a:extLst>
            </p:cNvPr>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399;p37">
              <a:extLst>
                <a:ext uri="{FF2B5EF4-FFF2-40B4-BE49-F238E27FC236}">
                  <a16:creationId xmlns:a16="http://schemas.microsoft.com/office/drawing/2014/main" id="{3DF66C97-44F7-4C55-A911-90F06EC725CB}"/>
                </a:ext>
              </a:extLst>
            </p:cNvPr>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400;p37">
              <a:extLst>
                <a:ext uri="{FF2B5EF4-FFF2-40B4-BE49-F238E27FC236}">
                  <a16:creationId xmlns:a16="http://schemas.microsoft.com/office/drawing/2014/main" id="{FF105B39-0978-4035-8C56-0D051774E8F3}"/>
                </a:ext>
              </a:extLst>
            </p:cNvPr>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401;p37">
              <a:extLst>
                <a:ext uri="{FF2B5EF4-FFF2-40B4-BE49-F238E27FC236}">
                  <a16:creationId xmlns:a16="http://schemas.microsoft.com/office/drawing/2014/main" id="{7CDB19A8-AC60-4A29-9DA4-0DB79DF8E0F5}"/>
                </a:ext>
              </a:extLst>
            </p:cNvPr>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402;p37">
              <a:extLst>
                <a:ext uri="{FF2B5EF4-FFF2-40B4-BE49-F238E27FC236}">
                  <a16:creationId xmlns:a16="http://schemas.microsoft.com/office/drawing/2014/main" id="{38F2D4BB-DE7E-4338-9FB5-1C10C150D13B}"/>
                </a:ext>
              </a:extLst>
            </p:cNvPr>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403;p37">
              <a:extLst>
                <a:ext uri="{FF2B5EF4-FFF2-40B4-BE49-F238E27FC236}">
                  <a16:creationId xmlns:a16="http://schemas.microsoft.com/office/drawing/2014/main" id="{F2EC8CEF-3CDA-485F-9CE8-44D14B871B36}"/>
                </a:ext>
              </a:extLst>
            </p:cNvPr>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404;p37">
              <a:extLst>
                <a:ext uri="{FF2B5EF4-FFF2-40B4-BE49-F238E27FC236}">
                  <a16:creationId xmlns:a16="http://schemas.microsoft.com/office/drawing/2014/main" id="{465AADDE-49C3-4874-9023-9028985F8480}"/>
                </a:ext>
              </a:extLst>
            </p:cNvPr>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405;p37">
              <a:extLst>
                <a:ext uri="{FF2B5EF4-FFF2-40B4-BE49-F238E27FC236}">
                  <a16:creationId xmlns:a16="http://schemas.microsoft.com/office/drawing/2014/main" id="{513E6296-C047-4F99-9757-0C4645AA5EF8}"/>
                </a:ext>
              </a:extLst>
            </p:cNvPr>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406;p37">
              <a:extLst>
                <a:ext uri="{FF2B5EF4-FFF2-40B4-BE49-F238E27FC236}">
                  <a16:creationId xmlns:a16="http://schemas.microsoft.com/office/drawing/2014/main" id="{28D4CC3A-3EE0-4378-BF28-72C29510D939}"/>
                </a:ext>
              </a:extLst>
            </p:cNvPr>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407;p37">
              <a:extLst>
                <a:ext uri="{FF2B5EF4-FFF2-40B4-BE49-F238E27FC236}">
                  <a16:creationId xmlns:a16="http://schemas.microsoft.com/office/drawing/2014/main" id="{08133FC2-A66A-4653-ACDA-DC73C36BF8EA}"/>
                </a:ext>
              </a:extLst>
            </p:cNvPr>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408;p37">
              <a:extLst>
                <a:ext uri="{FF2B5EF4-FFF2-40B4-BE49-F238E27FC236}">
                  <a16:creationId xmlns:a16="http://schemas.microsoft.com/office/drawing/2014/main" id="{1B5B089B-91E3-4611-8B60-72ACE97DCDED}"/>
                </a:ext>
              </a:extLst>
            </p:cNvPr>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409;p37">
              <a:extLst>
                <a:ext uri="{FF2B5EF4-FFF2-40B4-BE49-F238E27FC236}">
                  <a16:creationId xmlns:a16="http://schemas.microsoft.com/office/drawing/2014/main" id="{5BEA6EA2-7953-41F0-A23B-DA7294CA32F2}"/>
                </a:ext>
              </a:extLst>
            </p:cNvPr>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410;p37">
              <a:extLst>
                <a:ext uri="{FF2B5EF4-FFF2-40B4-BE49-F238E27FC236}">
                  <a16:creationId xmlns:a16="http://schemas.microsoft.com/office/drawing/2014/main" id="{D5F29EE3-1E21-4B9A-BB7B-AA305F2C33FD}"/>
                </a:ext>
              </a:extLst>
            </p:cNvPr>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411;p37">
              <a:extLst>
                <a:ext uri="{FF2B5EF4-FFF2-40B4-BE49-F238E27FC236}">
                  <a16:creationId xmlns:a16="http://schemas.microsoft.com/office/drawing/2014/main" id="{801FF1C9-5FE7-4ED3-A61B-69F53FFE2511}"/>
                </a:ext>
              </a:extLst>
            </p:cNvPr>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2;p37">
              <a:extLst>
                <a:ext uri="{FF2B5EF4-FFF2-40B4-BE49-F238E27FC236}">
                  <a16:creationId xmlns:a16="http://schemas.microsoft.com/office/drawing/2014/main" id="{6B0BFB21-8A1C-4B8A-B050-7562BC727712}"/>
                </a:ext>
              </a:extLst>
            </p:cNvPr>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3;p37">
              <a:extLst>
                <a:ext uri="{FF2B5EF4-FFF2-40B4-BE49-F238E27FC236}">
                  <a16:creationId xmlns:a16="http://schemas.microsoft.com/office/drawing/2014/main" id="{1F6943A4-7B03-441C-9E82-CB9ADB745083}"/>
                </a:ext>
              </a:extLst>
            </p:cNvPr>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4;p37">
              <a:extLst>
                <a:ext uri="{FF2B5EF4-FFF2-40B4-BE49-F238E27FC236}">
                  <a16:creationId xmlns:a16="http://schemas.microsoft.com/office/drawing/2014/main" id="{D861037F-60AD-40BF-900C-9328B293B57D}"/>
                </a:ext>
              </a:extLst>
            </p:cNvPr>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5;p37">
              <a:extLst>
                <a:ext uri="{FF2B5EF4-FFF2-40B4-BE49-F238E27FC236}">
                  <a16:creationId xmlns:a16="http://schemas.microsoft.com/office/drawing/2014/main" id="{7DDDCA50-7213-4724-A22D-B0A98EF454EA}"/>
                </a:ext>
              </a:extLst>
            </p:cNvPr>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16;p37">
              <a:extLst>
                <a:ext uri="{FF2B5EF4-FFF2-40B4-BE49-F238E27FC236}">
                  <a16:creationId xmlns:a16="http://schemas.microsoft.com/office/drawing/2014/main" id="{0FBBE76B-EA19-4B6E-B047-FAEF84A6F48D}"/>
                </a:ext>
              </a:extLst>
            </p:cNvPr>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17;p37">
              <a:extLst>
                <a:ext uri="{FF2B5EF4-FFF2-40B4-BE49-F238E27FC236}">
                  <a16:creationId xmlns:a16="http://schemas.microsoft.com/office/drawing/2014/main" id="{A3281D64-87FF-44A5-ACF5-71C65B41EAF5}"/>
                </a:ext>
              </a:extLst>
            </p:cNvPr>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418;p37">
              <a:extLst>
                <a:ext uri="{FF2B5EF4-FFF2-40B4-BE49-F238E27FC236}">
                  <a16:creationId xmlns:a16="http://schemas.microsoft.com/office/drawing/2014/main" id="{17977EB0-E669-4C57-A361-0E9D760B01D9}"/>
                </a:ext>
              </a:extLst>
            </p:cNvPr>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419;p37">
              <a:extLst>
                <a:ext uri="{FF2B5EF4-FFF2-40B4-BE49-F238E27FC236}">
                  <a16:creationId xmlns:a16="http://schemas.microsoft.com/office/drawing/2014/main" id="{622AA89B-1C3B-4A2F-833F-C87B6D500DEF}"/>
                </a:ext>
              </a:extLst>
            </p:cNvPr>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420;p37">
              <a:extLst>
                <a:ext uri="{FF2B5EF4-FFF2-40B4-BE49-F238E27FC236}">
                  <a16:creationId xmlns:a16="http://schemas.microsoft.com/office/drawing/2014/main" id="{61D2A23A-18A3-42B6-B673-E434F35E647F}"/>
                </a:ext>
              </a:extLst>
            </p:cNvPr>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421;p37">
              <a:extLst>
                <a:ext uri="{FF2B5EF4-FFF2-40B4-BE49-F238E27FC236}">
                  <a16:creationId xmlns:a16="http://schemas.microsoft.com/office/drawing/2014/main" id="{1F2FA3A9-3748-4EC9-A1E4-83CBA6F4B119}"/>
                </a:ext>
              </a:extLst>
            </p:cNvPr>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422;p37">
              <a:extLst>
                <a:ext uri="{FF2B5EF4-FFF2-40B4-BE49-F238E27FC236}">
                  <a16:creationId xmlns:a16="http://schemas.microsoft.com/office/drawing/2014/main" id="{1452F7F3-467B-4C9D-B4CF-05989195DF63}"/>
                </a:ext>
              </a:extLst>
            </p:cNvPr>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423;p37">
              <a:extLst>
                <a:ext uri="{FF2B5EF4-FFF2-40B4-BE49-F238E27FC236}">
                  <a16:creationId xmlns:a16="http://schemas.microsoft.com/office/drawing/2014/main" id="{88D291BA-0391-49D6-B1D9-11B1E9AA2A27}"/>
                </a:ext>
              </a:extLst>
            </p:cNvPr>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424;p37">
              <a:extLst>
                <a:ext uri="{FF2B5EF4-FFF2-40B4-BE49-F238E27FC236}">
                  <a16:creationId xmlns:a16="http://schemas.microsoft.com/office/drawing/2014/main" id="{F7CA4713-0B84-4415-AE8A-192C84007F42}"/>
                </a:ext>
              </a:extLst>
            </p:cNvPr>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425;p37">
              <a:extLst>
                <a:ext uri="{FF2B5EF4-FFF2-40B4-BE49-F238E27FC236}">
                  <a16:creationId xmlns:a16="http://schemas.microsoft.com/office/drawing/2014/main" id="{8D43A141-23D1-46BB-97A0-305757C59359}"/>
                </a:ext>
              </a:extLst>
            </p:cNvPr>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426;p37">
              <a:extLst>
                <a:ext uri="{FF2B5EF4-FFF2-40B4-BE49-F238E27FC236}">
                  <a16:creationId xmlns:a16="http://schemas.microsoft.com/office/drawing/2014/main" id="{B752FF9C-8054-4674-A819-9B0BB245A299}"/>
                </a:ext>
              </a:extLst>
            </p:cNvPr>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427;p37">
              <a:extLst>
                <a:ext uri="{FF2B5EF4-FFF2-40B4-BE49-F238E27FC236}">
                  <a16:creationId xmlns:a16="http://schemas.microsoft.com/office/drawing/2014/main" id="{51F72B4A-48AD-4458-AE8E-F42AAC7B2B8F}"/>
                </a:ext>
              </a:extLst>
            </p:cNvPr>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428;p37">
              <a:extLst>
                <a:ext uri="{FF2B5EF4-FFF2-40B4-BE49-F238E27FC236}">
                  <a16:creationId xmlns:a16="http://schemas.microsoft.com/office/drawing/2014/main" id="{071F3F71-1AC2-4E62-B510-05CB61ED42F0}"/>
                </a:ext>
              </a:extLst>
            </p:cNvPr>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429;p37">
              <a:extLst>
                <a:ext uri="{FF2B5EF4-FFF2-40B4-BE49-F238E27FC236}">
                  <a16:creationId xmlns:a16="http://schemas.microsoft.com/office/drawing/2014/main" id="{C4A14A99-BB71-4FCE-BDA0-6AFD0F72B239}"/>
                </a:ext>
              </a:extLst>
            </p:cNvPr>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430;p37">
              <a:extLst>
                <a:ext uri="{FF2B5EF4-FFF2-40B4-BE49-F238E27FC236}">
                  <a16:creationId xmlns:a16="http://schemas.microsoft.com/office/drawing/2014/main" id="{F158E202-B82A-49CB-AA24-2CC2C928D54F}"/>
                </a:ext>
              </a:extLst>
            </p:cNvPr>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431;p37">
              <a:extLst>
                <a:ext uri="{FF2B5EF4-FFF2-40B4-BE49-F238E27FC236}">
                  <a16:creationId xmlns:a16="http://schemas.microsoft.com/office/drawing/2014/main" id="{BC3C4800-446C-486C-985E-10929C9E9D9E}"/>
                </a:ext>
              </a:extLst>
            </p:cNvPr>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432;p37">
              <a:extLst>
                <a:ext uri="{FF2B5EF4-FFF2-40B4-BE49-F238E27FC236}">
                  <a16:creationId xmlns:a16="http://schemas.microsoft.com/office/drawing/2014/main" id="{B8921496-11CD-43BE-BDFF-9512B7D7E2D8}"/>
                </a:ext>
              </a:extLst>
            </p:cNvPr>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433;p37">
              <a:extLst>
                <a:ext uri="{FF2B5EF4-FFF2-40B4-BE49-F238E27FC236}">
                  <a16:creationId xmlns:a16="http://schemas.microsoft.com/office/drawing/2014/main" id="{40F603A5-293D-455F-A30E-B97204B8206F}"/>
                </a:ext>
              </a:extLst>
            </p:cNvPr>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434;p37">
              <a:extLst>
                <a:ext uri="{FF2B5EF4-FFF2-40B4-BE49-F238E27FC236}">
                  <a16:creationId xmlns:a16="http://schemas.microsoft.com/office/drawing/2014/main" id="{F756103C-E0F5-4367-825A-007DA7C2DBF2}"/>
                </a:ext>
              </a:extLst>
            </p:cNvPr>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435;p37">
              <a:extLst>
                <a:ext uri="{FF2B5EF4-FFF2-40B4-BE49-F238E27FC236}">
                  <a16:creationId xmlns:a16="http://schemas.microsoft.com/office/drawing/2014/main" id="{60E88C4A-9C3D-40BE-8F98-7CEC4AC9D68A}"/>
                </a:ext>
              </a:extLst>
            </p:cNvPr>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436;p37">
              <a:extLst>
                <a:ext uri="{FF2B5EF4-FFF2-40B4-BE49-F238E27FC236}">
                  <a16:creationId xmlns:a16="http://schemas.microsoft.com/office/drawing/2014/main" id="{0423DD3D-820B-4890-83EF-0CF64923B75C}"/>
                </a:ext>
              </a:extLst>
            </p:cNvPr>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437;p37">
              <a:extLst>
                <a:ext uri="{FF2B5EF4-FFF2-40B4-BE49-F238E27FC236}">
                  <a16:creationId xmlns:a16="http://schemas.microsoft.com/office/drawing/2014/main" id="{93BB3DBB-95E6-44D4-88E0-657F705BBAD1}"/>
                </a:ext>
              </a:extLst>
            </p:cNvPr>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438;p37">
              <a:extLst>
                <a:ext uri="{FF2B5EF4-FFF2-40B4-BE49-F238E27FC236}">
                  <a16:creationId xmlns:a16="http://schemas.microsoft.com/office/drawing/2014/main" id="{EE1E2D94-59F6-47C6-8BD1-1FF482F8E639}"/>
                </a:ext>
              </a:extLst>
            </p:cNvPr>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439;p37">
              <a:extLst>
                <a:ext uri="{FF2B5EF4-FFF2-40B4-BE49-F238E27FC236}">
                  <a16:creationId xmlns:a16="http://schemas.microsoft.com/office/drawing/2014/main" id="{322369CB-5430-46B5-9BB5-2442D1335A64}"/>
                </a:ext>
              </a:extLst>
            </p:cNvPr>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440;p37">
              <a:extLst>
                <a:ext uri="{FF2B5EF4-FFF2-40B4-BE49-F238E27FC236}">
                  <a16:creationId xmlns:a16="http://schemas.microsoft.com/office/drawing/2014/main" id="{F90E9068-11B8-4FB2-B948-31DE5EA02763}"/>
                </a:ext>
              </a:extLst>
            </p:cNvPr>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441;p37">
              <a:extLst>
                <a:ext uri="{FF2B5EF4-FFF2-40B4-BE49-F238E27FC236}">
                  <a16:creationId xmlns:a16="http://schemas.microsoft.com/office/drawing/2014/main" id="{35E19BEF-3B93-4F80-A468-42E3BB73ED06}"/>
                </a:ext>
              </a:extLst>
            </p:cNvPr>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442;p37">
              <a:extLst>
                <a:ext uri="{FF2B5EF4-FFF2-40B4-BE49-F238E27FC236}">
                  <a16:creationId xmlns:a16="http://schemas.microsoft.com/office/drawing/2014/main" id="{7CA14B13-8346-44DB-8955-F1A592EF081D}"/>
                </a:ext>
              </a:extLst>
            </p:cNvPr>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443;p37">
              <a:extLst>
                <a:ext uri="{FF2B5EF4-FFF2-40B4-BE49-F238E27FC236}">
                  <a16:creationId xmlns:a16="http://schemas.microsoft.com/office/drawing/2014/main" id="{501CD505-D4C6-4BF5-8FEA-1A596EEA931B}"/>
                </a:ext>
              </a:extLst>
            </p:cNvPr>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444;p37">
              <a:extLst>
                <a:ext uri="{FF2B5EF4-FFF2-40B4-BE49-F238E27FC236}">
                  <a16:creationId xmlns:a16="http://schemas.microsoft.com/office/drawing/2014/main" id="{48B257DD-E280-471A-AFA5-111B53649042}"/>
                </a:ext>
              </a:extLst>
            </p:cNvPr>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445;p37">
              <a:extLst>
                <a:ext uri="{FF2B5EF4-FFF2-40B4-BE49-F238E27FC236}">
                  <a16:creationId xmlns:a16="http://schemas.microsoft.com/office/drawing/2014/main" id="{49EA6E74-8FF8-46D5-AC8C-FC89F0C3EE49}"/>
                </a:ext>
              </a:extLst>
            </p:cNvPr>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446;p37">
              <a:extLst>
                <a:ext uri="{FF2B5EF4-FFF2-40B4-BE49-F238E27FC236}">
                  <a16:creationId xmlns:a16="http://schemas.microsoft.com/office/drawing/2014/main" id="{2FE9C53F-7826-44E0-9DA9-19F82C352D25}"/>
                </a:ext>
              </a:extLst>
            </p:cNvPr>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447;p37">
              <a:extLst>
                <a:ext uri="{FF2B5EF4-FFF2-40B4-BE49-F238E27FC236}">
                  <a16:creationId xmlns:a16="http://schemas.microsoft.com/office/drawing/2014/main" id="{63490750-1BA4-4B4C-908B-6B2E3D4DBDE4}"/>
                </a:ext>
              </a:extLst>
            </p:cNvPr>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448;p37">
              <a:extLst>
                <a:ext uri="{FF2B5EF4-FFF2-40B4-BE49-F238E27FC236}">
                  <a16:creationId xmlns:a16="http://schemas.microsoft.com/office/drawing/2014/main" id="{791300F0-5F59-4F31-A42A-80AD7F5CCC73}"/>
                </a:ext>
              </a:extLst>
            </p:cNvPr>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449;p37">
              <a:extLst>
                <a:ext uri="{FF2B5EF4-FFF2-40B4-BE49-F238E27FC236}">
                  <a16:creationId xmlns:a16="http://schemas.microsoft.com/office/drawing/2014/main" id="{31DEFB81-4040-4283-B332-79FAD7A12E30}"/>
                </a:ext>
              </a:extLst>
            </p:cNvPr>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450;p37">
              <a:extLst>
                <a:ext uri="{FF2B5EF4-FFF2-40B4-BE49-F238E27FC236}">
                  <a16:creationId xmlns:a16="http://schemas.microsoft.com/office/drawing/2014/main" id="{D70F7E97-3981-46B9-86AF-41462F2DC26D}"/>
                </a:ext>
              </a:extLst>
            </p:cNvPr>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451;p37">
              <a:extLst>
                <a:ext uri="{FF2B5EF4-FFF2-40B4-BE49-F238E27FC236}">
                  <a16:creationId xmlns:a16="http://schemas.microsoft.com/office/drawing/2014/main" id="{2BCA0940-A184-460C-852C-22ECC6AF733C}"/>
                </a:ext>
              </a:extLst>
            </p:cNvPr>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452;p37">
              <a:extLst>
                <a:ext uri="{FF2B5EF4-FFF2-40B4-BE49-F238E27FC236}">
                  <a16:creationId xmlns:a16="http://schemas.microsoft.com/office/drawing/2014/main" id="{22425942-D4B0-4B25-9DD2-D48D3E5FA2E5}"/>
                </a:ext>
              </a:extLst>
            </p:cNvPr>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453;p37">
              <a:extLst>
                <a:ext uri="{FF2B5EF4-FFF2-40B4-BE49-F238E27FC236}">
                  <a16:creationId xmlns:a16="http://schemas.microsoft.com/office/drawing/2014/main" id="{9DB832EA-84E0-4E74-913D-1987BC5CFF7A}"/>
                </a:ext>
              </a:extLst>
            </p:cNvPr>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454;p37">
              <a:extLst>
                <a:ext uri="{FF2B5EF4-FFF2-40B4-BE49-F238E27FC236}">
                  <a16:creationId xmlns:a16="http://schemas.microsoft.com/office/drawing/2014/main" id="{D6B23202-CC5E-4B56-98C7-ABF1EFC2215C}"/>
                </a:ext>
              </a:extLst>
            </p:cNvPr>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455;p37">
              <a:extLst>
                <a:ext uri="{FF2B5EF4-FFF2-40B4-BE49-F238E27FC236}">
                  <a16:creationId xmlns:a16="http://schemas.microsoft.com/office/drawing/2014/main" id="{6FD8102E-F80C-4189-8BF5-9E73F502631E}"/>
                </a:ext>
              </a:extLst>
            </p:cNvPr>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456;p37">
              <a:extLst>
                <a:ext uri="{FF2B5EF4-FFF2-40B4-BE49-F238E27FC236}">
                  <a16:creationId xmlns:a16="http://schemas.microsoft.com/office/drawing/2014/main" id="{36E3ABD0-C7E3-4F37-BC84-F65411C654A3}"/>
                </a:ext>
              </a:extLst>
            </p:cNvPr>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457;p37">
              <a:extLst>
                <a:ext uri="{FF2B5EF4-FFF2-40B4-BE49-F238E27FC236}">
                  <a16:creationId xmlns:a16="http://schemas.microsoft.com/office/drawing/2014/main" id="{B5621C4C-96AC-4287-985A-21347E601272}"/>
                </a:ext>
              </a:extLst>
            </p:cNvPr>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458;p37">
              <a:extLst>
                <a:ext uri="{FF2B5EF4-FFF2-40B4-BE49-F238E27FC236}">
                  <a16:creationId xmlns:a16="http://schemas.microsoft.com/office/drawing/2014/main" id="{EBBB5801-AF7E-4ABB-A706-511D910AF39C}"/>
                </a:ext>
              </a:extLst>
            </p:cNvPr>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459;p37">
              <a:extLst>
                <a:ext uri="{FF2B5EF4-FFF2-40B4-BE49-F238E27FC236}">
                  <a16:creationId xmlns:a16="http://schemas.microsoft.com/office/drawing/2014/main" id="{07BAF600-477F-4DC6-9429-BA5353CC7A2C}"/>
                </a:ext>
              </a:extLst>
            </p:cNvPr>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460;p37">
              <a:extLst>
                <a:ext uri="{FF2B5EF4-FFF2-40B4-BE49-F238E27FC236}">
                  <a16:creationId xmlns:a16="http://schemas.microsoft.com/office/drawing/2014/main" id="{7844A57C-34FE-492D-89F5-F5F1502F0C26}"/>
                </a:ext>
              </a:extLst>
            </p:cNvPr>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461;p37">
              <a:extLst>
                <a:ext uri="{FF2B5EF4-FFF2-40B4-BE49-F238E27FC236}">
                  <a16:creationId xmlns:a16="http://schemas.microsoft.com/office/drawing/2014/main" id="{E6EADD5C-78CD-4ABC-BD96-B65D78D3075F}"/>
                </a:ext>
              </a:extLst>
            </p:cNvPr>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462;p37">
              <a:extLst>
                <a:ext uri="{FF2B5EF4-FFF2-40B4-BE49-F238E27FC236}">
                  <a16:creationId xmlns:a16="http://schemas.microsoft.com/office/drawing/2014/main" id="{0B73AC23-552F-48D3-9D96-EACAE1CFD12E}"/>
                </a:ext>
              </a:extLst>
            </p:cNvPr>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463;p37">
              <a:extLst>
                <a:ext uri="{FF2B5EF4-FFF2-40B4-BE49-F238E27FC236}">
                  <a16:creationId xmlns:a16="http://schemas.microsoft.com/office/drawing/2014/main" id="{0EF4FA8B-E34E-477D-8BC4-0AEBEE04D4FC}"/>
                </a:ext>
              </a:extLst>
            </p:cNvPr>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464;p37">
              <a:extLst>
                <a:ext uri="{FF2B5EF4-FFF2-40B4-BE49-F238E27FC236}">
                  <a16:creationId xmlns:a16="http://schemas.microsoft.com/office/drawing/2014/main" id="{52F03028-7DBD-441E-8C85-AA4B27F4BAAB}"/>
                </a:ext>
              </a:extLst>
            </p:cNvPr>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465;p37">
              <a:extLst>
                <a:ext uri="{FF2B5EF4-FFF2-40B4-BE49-F238E27FC236}">
                  <a16:creationId xmlns:a16="http://schemas.microsoft.com/office/drawing/2014/main" id="{6AE38B51-3C61-4A7B-B27F-2466C790B1F3}"/>
                </a:ext>
              </a:extLst>
            </p:cNvPr>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466;p37">
              <a:extLst>
                <a:ext uri="{FF2B5EF4-FFF2-40B4-BE49-F238E27FC236}">
                  <a16:creationId xmlns:a16="http://schemas.microsoft.com/office/drawing/2014/main" id="{E2791FAD-9306-415C-A4EB-3B4AEBBE11F7}"/>
                </a:ext>
              </a:extLst>
            </p:cNvPr>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467;p37">
              <a:extLst>
                <a:ext uri="{FF2B5EF4-FFF2-40B4-BE49-F238E27FC236}">
                  <a16:creationId xmlns:a16="http://schemas.microsoft.com/office/drawing/2014/main" id="{32B55C8B-632C-467C-BF10-5EC634D18494}"/>
                </a:ext>
              </a:extLst>
            </p:cNvPr>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468;p37">
              <a:extLst>
                <a:ext uri="{FF2B5EF4-FFF2-40B4-BE49-F238E27FC236}">
                  <a16:creationId xmlns:a16="http://schemas.microsoft.com/office/drawing/2014/main" id="{F7B3113F-C5A1-4DE6-A374-E70AFADD584D}"/>
                </a:ext>
              </a:extLst>
            </p:cNvPr>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4" name="Google Shape;2469;p37">
              <a:extLst>
                <a:ext uri="{FF2B5EF4-FFF2-40B4-BE49-F238E27FC236}">
                  <a16:creationId xmlns:a16="http://schemas.microsoft.com/office/drawing/2014/main" id="{BC4EA83F-244A-43CA-815C-00228059A6F5}"/>
                </a:ext>
              </a:extLst>
            </p:cNvPr>
            <p:cNvGrpSpPr/>
            <p:nvPr/>
          </p:nvGrpSpPr>
          <p:grpSpPr>
            <a:xfrm>
              <a:off x="4146745" y="1006881"/>
              <a:ext cx="330894" cy="250785"/>
              <a:chOff x="6621095" y="1452181"/>
              <a:chExt cx="330894" cy="250785"/>
            </a:xfrm>
          </p:grpSpPr>
          <p:sp>
            <p:nvSpPr>
              <p:cNvPr id="157" name="Google Shape;2470;p37">
                <a:extLst>
                  <a:ext uri="{FF2B5EF4-FFF2-40B4-BE49-F238E27FC236}">
                    <a16:creationId xmlns:a16="http://schemas.microsoft.com/office/drawing/2014/main" id="{DE8B87B9-BAE8-499A-9E45-C931D9AF50C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471;p37">
                <a:extLst>
                  <a:ext uri="{FF2B5EF4-FFF2-40B4-BE49-F238E27FC236}">
                    <a16:creationId xmlns:a16="http://schemas.microsoft.com/office/drawing/2014/main" id="{0E18FFC1-BC26-440D-B5B9-08CFA6905C0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472;p37">
                <a:extLst>
                  <a:ext uri="{FF2B5EF4-FFF2-40B4-BE49-F238E27FC236}">
                    <a16:creationId xmlns:a16="http://schemas.microsoft.com/office/drawing/2014/main" id="{33D18D58-F45F-48FA-9E39-18BD203FBD07}"/>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473;p37">
                <a:extLst>
                  <a:ext uri="{FF2B5EF4-FFF2-40B4-BE49-F238E27FC236}">
                    <a16:creationId xmlns:a16="http://schemas.microsoft.com/office/drawing/2014/main" id="{2E3456D9-5CAD-4B6D-BDF4-4ED8B913FCF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474;p37">
                <a:extLst>
                  <a:ext uri="{FF2B5EF4-FFF2-40B4-BE49-F238E27FC236}">
                    <a16:creationId xmlns:a16="http://schemas.microsoft.com/office/drawing/2014/main" id="{6E243955-ACC0-409A-B38E-A58E8BE31A8E}"/>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5" name="Google Shape;2475;p37">
              <a:extLst>
                <a:ext uri="{FF2B5EF4-FFF2-40B4-BE49-F238E27FC236}">
                  <a16:creationId xmlns:a16="http://schemas.microsoft.com/office/drawing/2014/main" id="{BC7110DB-4F30-4AAF-8E4B-9681D37FA61C}"/>
                </a:ext>
              </a:extLst>
            </p:cNvPr>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476;p37">
              <a:extLst>
                <a:ext uri="{FF2B5EF4-FFF2-40B4-BE49-F238E27FC236}">
                  <a16:creationId xmlns:a16="http://schemas.microsoft.com/office/drawing/2014/main" id="{0B457568-FD54-4E91-9FA4-F311874594BD}"/>
                </a:ext>
              </a:extLst>
            </p:cNvPr>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 name="TextBox 168">
            <a:extLst>
              <a:ext uri="{FF2B5EF4-FFF2-40B4-BE49-F238E27FC236}">
                <a16:creationId xmlns:a16="http://schemas.microsoft.com/office/drawing/2014/main" id="{69A09C0D-236C-4F3C-8B0C-C1923B5F4246}"/>
              </a:ext>
            </a:extLst>
          </p:cNvPr>
          <p:cNvSpPr txBox="1"/>
          <p:nvPr/>
        </p:nvSpPr>
        <p:spPr>
          <a:xfrm>
            <a:off x="151648" y="1438444"/>
            <a:ext cx="5577796" cy="3220625"/>
          </a:xfrm>
          <a:prstGeom prst="rect">
            <a:avLst/>
          </a:prstGeom>
          <a:noFill/>
        </p:spPr>
        <p:txBody>
          <a:bodyPr wrap="square">
            <a:spAutoFit/>
          </a:bodyPr>
          <a:lstStyle/>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The system must need to provide user to create an account by filling all the basic information like: Full name, email, phone no, address. </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The system will provide the customer to navigate with the system and can book and if the customer doesn’t like them then can cancel they cancel the booking.</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From the admin point of view, they can add, update, and delete the farmhouse detail. </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The system will provide access to add all the information and photo related to the house.</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The system will give information about where is the destination of the farmhouse.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315983" y="591683"/>
            <a:ext cx="8333042"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Non Functional Requirement</a:t>
            </a: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169" name="TextBox 168">
            <a:extLst>
              <a:ext uri="{FF2B5EF4-FFF2-40B4-BE49-F238E27FC236}">
                <a16:creationId xmlns:a16="http://schemas.microsoft.com/office/drawing/2014/main" id="{69A09C0D-236C-4F3C-8B0C-C1923B5F4246}"/>
              </a:ext>
            </a:extLst>
          </p:cNvPr>
          <p:cNvSpPr txBox="1"/>
          <p:nvPr/>
        </p:nvSpPr>
        <p:spPr>
          <a:xfrm>
            <a:off x="151648" y="1438444"/>
            <a:ext cx="5577796" cy="3528402"/>
          </a:xfrm>
          <a:prstGeom prst="rect">
            <a:avLst/>
          </a:prstGeom>
          <a:noFill/>
        </p:spPr>
        <p:txBody>
          <a:bodyPr wrap="square">
            <a:spAutoFit/>
          </a:bodyPr>
          <a:lstStyle/>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System need to accept payment through different payments methods such as wallets cards etc.</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System should help user to appropriately fill mandatory fields.</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Captcha and encryption to avoid bots from booking systems.</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Automatic logout of system after a period of inactivity.</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Backend server should be accessible only to authenticated administrator.</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Sensitive data should be encrypted before sending over internet.</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The system should have Multilanguage support.</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The system should be available at all the times.</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1400" b="0" i="0" u="none" strike="noStrike" kern="0" cap="none" spc="0" normalizeH="0" baseline="0" noProof="0" dirty="0">
                <a:ln>
                  <a:noFill/>
                </a:ln>
                <a:solidFill>
                  <a:srgbClr val="3A3F50"/>
                </a:solidFill>
                <a:effectLst/>
                <a:uLnTx/>
                <a:uFillTx/>
                <a:latin typeface="Barlow Light"/>
                <a:cs typeface="Arial"/>
                <a:sym typeface="Barlow Light"/>
              </a:rPr>
              <a:t>Maintenance of system should be done efficiently and regularly</a:t>
            </a:r>
          </a:p>
        </p:txBody>
      </p:sp>
      <p:grpSp>
        <p:nvGrpSpPr>
          <p:cNvPr id="162" name="Google Shape;2228;p37">
            <a:extLst>
              <a:ext uri="{FF2B5EF4-FFF2-40B4-BE49-F238E27FC236}">
                <a16:creationId xmlns:a16="http://schemas.microsoft.com/office/drawing/2014/main" id="{84212538-A766-440A-B3F8-AC836E1FF49D}"/>
              </a:ext>
            </a:extLst>
          </p:cNvPr>
          <p:cNvGrpSpPr/>
          <p:nvPr/>
        </p:nvGrpSpPr>
        <p:grpSpPr>
          <a:xfrm>
            <a:off x="5893779" y="1355451"/>
            <a:ext cx="3079245" cy="3196366"/>
            <a:chOff x="2012475" y="393272"/>
            <a:chExt cx="4440240" cy="4609126"/>
          </a:xfrm>
        </p:grpSpPr>
        <p:sp>
          <p:nvSpPr>
            <p:cNvPr id="163" name="Google Shape;2229;p37">
              <a:extLst>
                <a:ext uri="{FF2B5EF4-FFF2-40B4-BE49-F238E27FC236}">
                  <a16:creationId xmlns:a16="http://schemas.microsoft.com/office/drawing/2014/main" id="{D5E90AB3-561B-4C0F-B4E7-CA463657F4CD}"/>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230;p37">
              <a:extLst>
                <a:ext uri="{FF2B5EF4-FFF2-40B4-BE49-F238E27FC236}">
                  <a16:creationId xmlns:a16="http://schemas.microsoft.com/office/drawing/2014/main" id="{8582168D-2634-4AED-A516-B8C56582D282}"/>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231;p37">
              <a:extLst>
                <a:ext uri="{FF2B5EF4-FFF2-40B4-BE49-F238E27FC236}">
                  <a16:creationId xmlns:a16="http://schemas.microsoft.com/office/drawing/2014/main" id="{B05778F0-75EF-4528-A39E-C364E970394F}"/>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232;p37">
              <a:extLst>
                <a:ext uri="{FF2B5EF4-FFF2-40B4-BE49-F238E27FC236}">
                  <a16:creationId xmlns:a16="http://schemas.microsoft.com/office/drawing/2014/main" id="{98BA514F-9905-4D2F-AAAB-3DECC295E4E5}"/>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233;p37">
              <a:extLst>
                <a:ext uri="{FF2B5EF4-FFF2-40B4-BE49-F238E27FC236}">
                  <a16:creationId xmlns:a16="http://schemas.microsoft.com/office/drawing/2014/main" id="{1EE0BA30-27EA-4DFC-A8DE-B441D04ED50E}"/>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234;p37">
              <a:extLst>
                <a:ext uri="{FF2B5EF4-FFF2-40B4-BE49-F238E27FC236}">
                  <a16:creationId xmlns:a16="http://schemas.microsoft.com/office/drawing/2014/main" id="{DAA83B58-C0BA-400F-8A29-670C5535FA74}"/>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235;p37">
              <a:extLst>
                <a:ext uri="{FF2B5EF4-FFF2-40B4-BE49-F238E27FC236}">
                  <a16:creationId xmlns:a16="http://schemas.microsoft.com/office/drawing/2014/main" id="{8DB95DB6-E387-463A-BA18-A69A80C7ECDC}"/>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236;p37">
              <a:extLst>
                <a:ext uri="{FF2B5EF4-FFF2-40B4-BE49-F238E27FC236}">
                  <a16:creationId xmlns:a16="http://schemas.microsoft.com/office/drawing/2014/main" id="{736F4978-8E84-4A11-8FA0-D3114CBC7E6D}"/>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237;p37">
              <a:extLst>
                <a:ext uri="{FF2B5EF4-FFF2-40B4-BE49-F238E27FC236}">
                  <a16:creationId xmlns:a16="http://schemas.microsoft.com/office/drawing/2014/main" id="{98CF444C-C340-4CA8-BB70-CEE77054CEBF}"/>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238;p37">
              <a:extLst>
                <a:ext uri="{FF2B5EF4-FFF2-40B4-BE49-F238E27FC236}">
                  <a16:creationId xmlns:a16="http://schemas.microsoft.com/office/drawing/2014/main" id="{37B54AC5-9259-446F-8D2E-66FAC40AE9BE}"/>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239;p37">
              <a:extLst>
                <a:ext uri="{FF2B5EF4-FFF2-40B4-BE49-F238E27FC236}">
                  <a16:creationId xmlns:a16="http://schemas.microsoft.com/office/drawing/2014/main" id="{3CDBBE01-F994-4D00-BAC4-384CF176A4D8}"/>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240;p37">
              <a:extLst>
                <a:ext uri="{FF2B5EF4-FFF2-40B4-BE49-F238E27FC236}">
                  <a16:creationId xmlns:a16="http://schemas.microsoft.com/office/drawing/2014/main" id="{36B696F9-9312-420C-B82A-19B0442FBAE1}"/>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241;p37">
              <a:extLst>
                <a:ext uri="{FF2B5EF4-FFF2-40B4-BE49-F238E27FC236}">
                  <a16:creationId xmlns:a16="http://schemas.microsoft.com/office/drawing/2014/main" id="{0A00198C-328C-4884-9841-FA2E7C482B4C}"/>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242;p37">
              <a:extLst>
                <a:ext uri="{FF2B5EF4-FFF2-40B4-BE49-F238E27FC236}">
                  <a16:creationId xmlns:a16="http://schemas.microsoft.com/office/drawing/2014/main" id="{303AF780-BCFF-4D5D-98A8-635C81A052BB}"/>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243;p37">
              <a:extLst>
                <a:ext uri="{FF2B5EF4-FFF2-40B4-BE49-F238E27FC236}">
                  <a16:creationId xmlns:a16="http://schemas.microsoft.com/office/drawing/2014/main" id="{BCE8A276-9233-4052-8864-3537B86911C6}"/>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244;p37">
              <a:extLst>
                <a:ext uri="{FF2B5EF4-FFF2-40B4-BE49-F238E27FC236}">
                  <a16:creationId xmlns:a16="http://schemas.microsoft.com/office/drawing/2014/main" id="{E5D03AC6-956C-4476-821C-5445D7423EB1}"/>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245;p37">
              <a:extLst>
                <a:ext uri="{FF2B5EF4-FFF2-40B4-BE49-F238E27FC236}">
                  <a16:creationId xmlns:a16="http://schemas.microsoft.com/office/drawing/2014/main" id="{062ABE87-3407-4D12-9BD1-AB9D642C18E6}"/>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246;p37">
              <a:extLst>
                <a:ext uri="{FF2B5EF4-FFF2-40B4-BE49-F238E27FC236}">
                  <a16:creationId xmlns:a16="http://schemas.microsoft.com/office/drawing/2014/main" id="{5773A0B7-1F49-4DF0-B893-4A81185D5075}"/>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247;p37">
              <a:extLst>
                <a:ext uri="{FF2B5EF4-FFF2-40B4-BE49-F238E27FC236}">
                  <a16:creationId xmlns:a16="http://schemas.microsoft.com/office/drawing/2014/main" id="{B322C7D8-EB5A-41F1-BE34-C603680372E8}"/>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248;p37">
              <a:extLst>
                <a:ext uri="{FF2B5EF4-FFF2-40B4-BE49-F238E27FC236}">
                  <a16:creationId xmlns:a16="http://schemas.microsoft.com/office/drawing/2014/main" id="{9DE86AFE-3744-465C-B851-982FC768368B}"/>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249;p37">
              <a:extLst>
                <a:ext uri="{FF2B5EF4-FFF2-40B4-BE49-F238E27FC236}">
                  <a16:creationId xmlns:a16="http://schemas.microsoft.com/office/drawing/2014/main" id="{7A43A3C5-6EAA-4A40-955A-0EA56ECA58D8}"/>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250;p37">
              <a:extLst>
                <a:ext uri="{FF2B5EF4-FFF2-40B4-BE49-F238E27FC236}">
                  <a16:creationId xmlns:a16="http://schemas.microsoft.com/office/drawing/2014/main" id="{80A46343-6B72-4301-AF07-32E0C67F34E2}"/>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251;p37">
              <a:extLst>
                <a:ext uri="{FF2B5EF4-FFF2-40B4-BE49-F238E27FC236}">
                  <a16:creationId xmlns:a16="http://schemas.microsoft.com/office/drawing/2014/main" id="{88D05A7A-71B6-4DBC-9E14-D1762DF616F7}"/>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252;p37">
              <a:extLst>
                <a:ext uri="{FF2B5EF4-FFF2-40B4-BE49-F238E27FC236}">
                  <a16:creationId xmlns:a16="http://schemas.microsoft.com/office/drawing/2014/main" id="{23B2634E-2A0F-4DB0-9DDF-AD9A9DAA7788}"/>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253;p37">
              <a:extLst>
                <a:ext uri="{FF2B5EF4-FFF2-40B4-BE49-F238E27FC236}">
                  <a16:creationId xmlns:a16="http://schemas.microsoft.com/office/drawing/2014/main" id="{0737DC3B-273D-4F54-B7A4-5DC4CCDD1308}"/>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254;p37">
              <a:extLst>
                <a:ext uri="{FF2B5EF4-FFF2-40B4-BE49-F238E27FC236}">
                  <a16:creationId xmlns:a16="http://schemas.microsoft.com/office/drawing/2014/main" id="{F6A7C96F-E40A-431F-9641-8A97DB128908}"/>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255;p37">
              <a:extLst>
                <a:ext uri="{FF2B5EF4-FFF2-40B4-BE49-F238E27FC236}">
                  <a16:creationId xmlns:a16="http://schemas.microsoft.com/office/drawing/2014/main" id="{F96D17BB-D47B-4895-8924-CAB249B683E3}"/>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256;p37">
              <a:extLst>
                <a:ext uri="{FF2B5EF4-FFF2-40B4-BE49-F238E27FC236}">
                  <a16:creationId xmlns:a16="http://schemas.microsoft.com/office/drawing/2014/main" id="{AA39A987-8FD1-4D2B-B225-E17F56C43449}"/>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257;p37">
              <a:extLst>
                <a:ext uri="{FF2B5EF4-FFF2-40B4-BE49-F238E27FC236}">
                  <a16:creationId xmlns:a16="http://schemas.microsoft.com/office/drawing/2014/main" id="{CB146281-0D95-412E-8BDC-8FA0337B2C09}"/>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258;p37">
              <a:extLst>
                <a:ext uri="{FF2B5EF4-FFF2-40B4-BE49-F238E27FC236}">
                  <a16:creationId xmlns:a16="http://schemas.microsoft.com/office/drawing/2014/main" id="{3ACEC1EC-963C-4AD9-8312-BD89AAC7E0B3}"/>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259;p37">
              <a:extLst>
                <a:ext uri="{FF2B5EF4-FFF2-40B4-BE49-F238E27FC236}">
                  <a16:creationId xmlns:a16="http://schemas.microsoft.com/office/drawing/2014/main" id="{589CC1D6-7F5C-4FB8-84DE-28A82E19F2C2}"/>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260;p37">
              <a:extLst>
                <a:ext uri="{FF2B5EF4-FFF2-40B4-BE49-F238E27FC236}">
                  <a16:creationId xmlns:a16="http://schemas.microsoft.com/office/drawing/2014/main" id="{C2C736DF-9B67-497B-BA4D-C5891CD6A1AC}"/>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261;p37">
              <a:extLst>
                <a:ext uri="{FF2B5EF4-FFF2-40B4-BE49-F238E27FC236}">
                  <a16:creationId xmlns:a16="http://schemas.microsoft.com/office/drawing/2014/main" id="{402328CC-FA8C-4851-BAE2-E7074DD10E64}"/>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262;p37">
              <a:extLst>
                <a:ext uri="{FF2B5EF4-FFF2-40B4-BE49-F238E27FC236}">
                  <a16:creationId xmlns:a16="http://schemas.microsoft.com/office/drawing/2014/main" id="{349C8656-EC6F-4AB1-B9BF-9FE8DB5B998E}"/>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263;p37">
              <a:extLst>
                <a:ext uri="{FF2B5EF4-FFF2-40B4-BE49-F238E27FC236}">
                  <a16:creationId xmlns:a16="http://schemas.microsoft.com/office/drawing/2014/main" id="{3A38265C-8B76-4E89-94AA-C33953E6B71E}"/>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264;p37">
              <a:extLst>
                <a:ext uri="{FF2B5EF4-FFF2-40B4-BE49-F238E27FC236}">
                  <a16:creationId xmlns:a16="http://schemas.microsoft.com/office/drawing/2014/main" id="{93C393A4-EB4C-4600-A50A-57735A786FD2}"/>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265;p37">
              <a:extLst>
                <a:ext uri="{FF2B5EF4-FFF2-40B4-BE49-F238E27FC236}">
                  <a16:creationId xmlns:a16="http://schemas.microsoft.com/office/drawing/2014/main" id="{2415BE25-81E2-4F8C-9318-60799C433761}"/>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266;p37">
              <a:extLst>
                <a:ext uri="{FF2B5EF4-FFF2-40B4-BE49-F238E27FC236}">
                  <a16:creationId xmlns:a16="http://schemas.microsoft.com/office/drawing/2014/main" id="{3A3828F2-5263-4486-8BA5-A42AFF5ABD4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267;p37">
              <a:extLst>
                <a:ext uri="{FF2B5EF4-FFF2-40B4-BE49-F238E27FC236}">
                  <a16:creationId xmlns:a16="http://schemas.microsoft.com/office/drawing/2014/main" id="{48CF3C06-722E-408C-852B-E8F41EF7A2DB}"/>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268;p37">
              <a:extLst>
                <a:ext uri="{FF2B5EF4-FFF2-40B4-BE49-F238E27FC236}">
                  <a16:creationId xmlns:a16="http://schemas.microsoft.com/office/drawing/2014/main" id="{2D1D7DFA-441E-4F2B-ACB5-F4C3AB4C6F8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269;p37">
              <a:extLst>
                <a:ext uri="{FF2B5EF4-FFF2-40B4-BE49-F238E27FC236}">
                  <a16:creationId xmlns:a16="http://schemas.microsoft.com/office/drawing/2014/main" id="{978D76DB-4E47-480F-BAA5-0F93D775E11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270;p37">
              <a:extLst>
                <a:ext uri="{FF2B5EF4-FFF2-40B4-BE49-F238E27FC236}">
                  <a16:creationId xmlns:a16="http://schemas.microsoft.com/office/drawing/2014/main" id="{3D275A4D-BCDC-4316-BFA6-A2EF5E889498}"/>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271;p37">
              <a:extLst>
                <a:ext uri="{FF2B5EF4-FFF2-40B4-BE49-F238E27FC236}">
                  <a16:creationId xmlns:a16="http://schemas.microsoft.com/office/drawing/2014/main" id="{E4FF70D2-0D79-48EA-A14B-B146F5DC2752}"/>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272;p37">
              <a:extLst>
                <a:ext uri="{FF2B5EF4-FFF2-40B4-BE49-F238E27FC236}">
                  <a16:creationId xmlns:a16="http://schemas.microsoft.com/office/drawing/2014/main" id="{3D42D471-9A7D-41A7-BF97-83CBFA392B6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273;p37">
              <a:extLst>
                <a:ext uri="{FF2B5EF4-FFF2-40B4-BE49-F238E27FC236}">
                  <a16:creationId xmlns:a16="http://schemas.microsoft.com/office/drawing/2014/main" id="{A97ED722-6CAC-4A57-BC68-8DD92D8DF544}"/>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274;p37">
              <a:extLst>
                <a:ext uri="{FF2B5EF4-FFF2-40B4-BE49-F238E27FC236}">
                  <a16:creationId xmlns:a16="http://schemas.microsoft.com/office/drawing/2014/main" id="{A4574A71-9746-46AC-896F-DBBDF13B5D26}"/>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275;p37">
              <a:extLst>
                <a:ext uri="{FF2B5EF4-FFF2-40B4-BE49-F238E27FC236}">
                  <a16:creationId xmlns:a16="http://schemas.microsoft.com/office/drawing/2014/main" id="{5985BD97-848B-42E5-AAF3-4887E59AE6BA}"/>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276;p37">
              <a:extLst>
                <a:ext uri="{FF2B5EF4-FFF2-40B4-BE49-F238E27FC236}">
                  <a16:creationId xmlns:a16="http://schemas.microsoft.com/office/drawing/2014/main" id="{3C139EAC-BF94-4434-A959-C08EE18F03C5}"/>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277;p37">
              <a:extLst>
                <a:ext uri="{FF2B5EF4-FFF2-40B4-BE49-F238E27FC236}">
                  <a16:creationId xmlns:a16="http://schemas.microsoft.com/office/drawing/2014/main" id="{AF94AEF4-E2C5-4CC3-B01A-FC137C320CD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278;p37">
              <a:extLst>
                <a:ext uri="{FF2B5EF4-FFF2-40B4-BE49-F238E27FC236}">
                  <a16:creationId xmlns:a16="http://schemas.microsoft.com/office/drawing/2014/main" id="{A4E57E8C-C381-49BE-852C-AA3DA77301DE}"/>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279;p37">
              <a:extLst>
                <a:ext uri="{FF2B5EF4-FFF2-40B4-BE49-F238E27FC236}">
                  <a16:creationId xmlns:a16="http://schemas.microsoft.com/office/drawing/2014/main" id="{3E2FF5CB-BA77-4D7B-BF82-1FBB2656C631}"/>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280;p37">
              <a:extLst>
                <a:ext uri="{FF2B5EF4-FFF2-40B4-BE49-F238E27FC236}">
                  <a16:creationId xmlns:a16="http://schemas.microsoft.com/office/drawing/2014/main" id="{58107C96-48CE-46C3-880B-DD3E272EE437}"/>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281;p37">
              <a:extLst>
                <a:ext uri="{FF2B5EF4-FFF2-40B4-BE49-F238E27FC236}">
                  <a16:creationId xmlns:a16="http://schemas.microsoft.com/office/drawing/2014/main" id="{0F914A9C-7AEC-4996-8590-CFA8DC7F3F7D}"/>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282;p37">
              <a:extLst>
                <a:ext uri="{FF2B5EF4-FFF2-40B4-BE49-F238E27FC236}">
                  <a16:creationId xmlns:a16="http://schemas.microsoft.com/office/drawing/2014/main" id="{4E68D2BE-3665-403A-9AFB-E41DFFAB61A5}"/>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283;p37">
              <a:extLst>
                <a:ext uri="{FF2B5EF4-FFF2-40B4-BE49-F238E27FC236}">
                  <a16:creationId xmlns:a16="http://schemas.microsoft.com/office/drawing/2014/main" id="{89652622-61D1-4F62-9DF4-9D8D702698E3}"/>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284;p37">
              <a:extLst>
                <a:ext uri="{FF2B5EF4-FFF2-40B4-BE49-F238E27FC236}">
                  <a16:creationId xmlns:a16="http://schemas.microsoft.com/office/drawing/2014/main" id="{47E4FA77-36EE-46A6-968F-260980C5679F}"/>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85;p37">
              <a:extLst>
                <a:ext uri="{FF2B5EF4-FFF2-40B4-BE49-F238E27FC236}">
                  <a16:creationId xmlns:a16="http://schemas.microsoft.com/office/drawing/2014/main" id="{FA66FE87-7FDF-4A7D-B8AF-8192547CB638}"/>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86;p37">
              <a:extLst>
                <a:ext uri="{FF2B5EF4-FFF2-40B4-BE49-F238E27FC236}">
                  <a16:creationId xmlns:a16="http://schemas.microsoft.com/office/drawing/2014/main" id="{5067D89C-AC3F-4FE8-BDDE-161CAA78B90F}"/>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87;p37">
              <a:extLst>
                <a:ext uri="{FF2B5EF4-FFF2-40B4-BE49-F238E27FC236}">
                  <a16:creationId xmlns:a16="http://schemas.microsoft.com/office/drawing/2014/main" id="{B7782AB4-62EE-465B-B0F8-89E9BD2488DC}"/>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88;p37">
              <a:extLst>
                <a:ext uri="{FF2B5EF4-FFF2-40B4-BE49-F238E27FC236}">
                  <a16:creationId xmlns:a16="http://schemas.microsoft.com/office/drawing/2014/main" id="{57FA4A37-C285-4CFC-B43F-4EFB66B79E4D}"/>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89;p37">
              <a:extLst>
                <a:ext uri="{FF2B5EF4-FFF2-40B4-BE49-F238E27FC236}">
                  <a16:creationId xmlns:a16="http://schemas.microsoft.com/office/drawing/2014/main" id="{6834F58A-8123-4BC2-890B-BF8D2F078036}"/>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90;p37">
              <a:extLst>
                <a:ext uri="{FF2B5EF4-FFF2-40B4-BE49-F238E27FC236}">
                  <a16:creationId xmlns:a16="http://schemas.microsoft.com/office/drawing/2014/main" id="{36012874-96F9-4E37-9B7A-149DDF276367}"/>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91;p37">
              <a:extLst>
                <a:ext uri="{FF2B5EF4-FFF2-40B4-BE49-F238E27FC236}">
                  <a16:creationId xmlns:a16="http://schemas.microsoft.com/office/drawing/2014/main" id="{1E0CF6BC-5F16-4901-BC5B-F6867F179603}"/>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92;p37">
              <a:extLst>
                <a:ext uri="{FF2B5EF4-FFF2-40B4-BE49-F238E27FC236}">
                  <a16:creationId xmlns:a16="http://schemas.microsoft.com/office/drawing/2014/main" id="{7B5BFBFD-32BA-4A51-8F4D-D139F1510DED}"/>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93;p37">
              <a:extLst>
                <a:ext uri="{FF2B5EF4-FFF2-40B4-BE49-F238E27FC236}">
                  <a16:creationId xmlns:a16="http://schemas.microsoft.com/office/drawing/2014/main" id="{4DE9ABF0-4756-48A6-B192-93A169DAEA76}"/>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4;p37">
              <a:extLst>
                <a:ext uri="{FF2B5EF4-FFF2-40B4-BE49-F238E27FC236}">
                  <a16:creationId xmlns:a16="http://schemas.microsoft.com/office/drawing/2014/main" id="{1AA7CD4E-DF00-4FCF-B60E-56BEB9C66210}"/>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295;p37">
              <a:extLst>
                <a:ext uri="{FF2B5EF4-FFF2-40B4-BE49-F238E27FC236}">
                  <a16:creationId xmlns:a16="http://schemas.microsoft.com/office/drawing/2014/main" id="{09EA72B7-F24C-4AA4-8D3E-C84783EF9435}"/>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296;p37">
              <a:extLst>
                <a:ext uri="{FF2B5EF4-FFF2-40B4-BE49-F238E27FC236}">
                  <a16:creationId xmlns:a16="http://schemas.microsoft.com/office/drawing/2014/main" id="{F5BC829F-483C-4E14-9C6B-C4DA9B387E1A}"/>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297;p37">
              <a:extLst>
                <a:ext uri="{FF2B5EF4-FFF2-40B4-BE49-F238E27FC236}">
                  <a16:creationId xmlns:a16="http://schemas.microsoft.com/office/drawing/2014/main" id="{3B302398-096C-4D79-A486-8BAFDD7B3F9D}"/>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298;p37">
              <a:extLst>
                <a:ext uri="{FF2B5EF4-FFF2-40B4-BE49-F238E27FC236}">
                  <a16:creationId xmlns:a16="http://schemas.microsoft.com/office/drawing/2014/main" id="{615B6B1E-F92D-45CA-91A5-29B6E9CD1A2D}"/>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299;p37">
              <a:extLst>
                <a:ext uri="{FF2B5EF4-FFF2-40B4-BE49-F238E27FC236}">
                  <a16:creationId xmlns:a16="http://schemas.microsoft.com/office/drawing/2014/main" id="{8B3FFA99-DD1A-4896-A083-4880ECD21F9A}"/>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00;p37">
              <a:extLst>
                <a:ext uri="{FF2B5EF4-FFF2-40B4-BE49-F238E27FC236}">
                  <a16:creationId xmlns:a16="http://schemas.microsoft.com/office/drawing/2014/main" id="{D6C583A2-6A16-4C72-B02A-FAF488C51436}"/>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01;p37">
              <a:extLst>
                <a:ext uri="{FF2B5EF4-FFF2-40B4-BE49-F238E27FC236}">
                  <a16:creationId xmlns:a16="http://schemas.microsoft.com/office/drawing/2014/main" id="{E866ED6C-1F5F-4680-B190-A433807DA54D}"/>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02;p37">
              <a:extLst>
                <a:ext uri="{FF2B5EF4-FFF2-40B4-BE49-F238E27FC236}">
                  <a16:creationId xmlns:a16="http://schemas.microsoft.com/office/drawing/2014/main" id="{1F261525-559D-4C44-8E87-D9A4FA4014FB}"/>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03;p37">
              <a:extLst>
                <a:ext uri="{FF2B5EF4-FFF2-40B4-BE49-F238E27FC236}">
                  <a16:creationId xmlns:a16="http://schemas.microsoft.com/office/drawing/2014/main" id="{A81AD7D1-44EB-4967-92C7-0CB6061814C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04;p37">
              <a:extLst>
                <a:ext uri="{FF2B5EF4-FFF2-40B4-BE49-F238E27FC236}">
                  <a16:creationId xmlns:a16="http://schemas.microsoft.com/office/drawing/2014/main" id="{D70B74CB-8954-41F4-BB04-DA1918C292A2}"/>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305;p37">
              <a:extLst>
                <a:ext uri="{FF2B5EF4-FFF2-40B4-BE49-F238E27FC236}">
                  <a16:creationId xmlns:a16="http://schemas.microsoft.com/office/drawing/2014/main" id="{E20AE458-E0C6-4070-8873-EF8DADC85715}"/>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306;p37">
              <a:extLst>
                <a:ext uri="{FF2B5EF4-FFF2-40B4-BE49-F238E27FC236}">
                  <a16:creationId xmlns:a16="http://schemas.microsoft.com/office/drawing/2014/main" id="{E8DCAE45-22EF-4E7C-917B-A4AA9A13A8A1}"/>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307;p37">
              <a:extLst>
                <a:ext uri="{FF2B5EF4-FFF2-40B4-BE49-F238E27FC236}">
                  <a16:creationId xmlns:a16="http://schemas.microsoft.com/office/drawing/2014/main" id="{4C5E0D26-C79A-4C08-8FEB-3C524E4886D7}"/>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308;p37">
              <a:extLst>
                <a:ext uri="{FF2B5EF4-FFF2-40B4-BE49-F238E27FC236}">
                  <a16:creationId xmlns:a16="http://schemas.microsoft.com/office/drawing/2014/main" id="{00BF1CD6-AAB6-4BBB-9C12-95A2E79095B6}"/>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309;p37">
              <a:extLst>
                <a:ext uri="{FF2B5EF4-FFF2-40B4-BE49-F238E27FC236}">
                  <a16:creationId xmlns:a16="http://schemas.microsoft.com/office/drawing/2014/main" id="{8D280B8A-DBA7-474E-BE88-44111D25001A}"/>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310;p37">
              <a:extLst>
                <a:ext uri="{FF2B5EF4-FFF2-40B4-BE49-F238E27FC236}">
                  <a16:creationId xmlns:a16="http://schemas.microsoft.com/office/drawing/2014/main" id="{075E1C4A-24E6-4058-A5F9-BF492AF420AA}"/>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311;p37">
              <a:extLst>
                <a:ext uri="{FF2B5EF4-FFF2-40B4-BE49-F238E27FC236}">
                  <a16:creationId xmlns:a16="http://schemas.microsoft.com/office/drawing/2014/main" id="{F9A5A063-2A6D-40E0-AA92-6A6186F56441}"/>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312;p37">
              <a:extLst>
                <a:ext uri="{FF2B5EF4-FFF2-40B4-BE49-F238E27FC236}">
                  <a16:creationId xmlns:a16="http://schemas.microsoft.com/office/drawing/2014/main" id="{DAE2BB29-3FDB-447E-8A34-511A4A31F966}"/>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313;p37">
              <a:extLst>
                <a:ext uri="{FF2B5EF4-FFF2-40B4-BE49-F238E27FC236}">
                  <a16:creationId xmlns:a16="http://schemas.microsoft.com/office/drawing/2014/main" id="{23F46A52-7623-4CDA-A0DC-D21353610283}"/>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314;p37">
              <a:extLst>
                <a:ext uri="{FF2B5EF4-FFF2-40B4-BE49-F238E27FC236}">
                  <a16:creationId xmlns:a16="http://schemas.microsoft.com/office/drawing/2014/main" id="{45D2D2E2-EA96-430C-9E20-6FC457973F38}"/>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315;p37">
              <a:extLst>
                <a:ext uri="{FF2B5EF4-FFF2-40B4-BE49-F238E27FC236}">
                  <a16:creationId xmlns:a16="http://schemas.microsoft.com/office/drawing/2014/main" id="{CB9697FF-8D03-43AE-B921-A622ABE1CD0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316;p37">
              <a:extLst>
                <a:ext uri="{FF2B5EF4-FFF2-40B4-BE49-F238E27FC236}">
                  <a16:creationId xmlns:a16="http://schemas.microsoft.com/office/drawing/2014/main" id="{B57DF24D-D16B-47BD-A493-63099E01FC2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317;p37">
              <a:extLst>
                <a:ext uri="{FF2B5EF4-FFF2-40B4-BE49-F238E27FC236}">
                  <a16:creationId xmlns:a16="http://schemas.microsoft.com/office/drawing/2014/main" id="{27C3D717-DB44-492B-81C8-9B8B6631800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318;p37">
              <a:extLst>
                <a:ext uri="{FF2B5EF4-FFF2-40B4-BE49-F238E27FC236}">
                  <a16:creationId xmlns:a16="http://schemas.microsoft.com/office/drawing/2014/main" id="{375DF3DA-D077-4FFB-A80F-88C42429FBD5}"/>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319;p37">
              <a:extLst>
                <a:ext uri="{FF2B5EF4-FFF2-40B4-BE49-F238E27FC236}">
                  <a16:creationId xmlns:a16="http://schemas.microsoft.com/office/drawing/2014/main" id="{7BE78CF6-16E5-475C-BA90-C2476C91E79A}"/>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320;p37">
              <a:extLst>
                <a:ext uri="{FF2B5EF4-FFF2-40B4-BE49-F238E27FC236}">
                  <a16:creationId xmlns:a16="http://schemas.microsoft.com/office/drawing/2014/main" id="{137BB600-33D3-4A26-AA6B-4A704A3B1291}"/>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321;p37">
              <a:extLst>
                <a:ext uri="{FF2B5EF4-FFF2-40B4-BE49-F238E27FC236}">
                  <a16:creationId xmlns:a16="http://schemas.microsoft.com/office/drawing/2014/main" id="{E50D241A-3200-4C74-921A-298058219A28}"/>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283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Content</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ext Placeholder 2">
            <a:extLst>
              <a:ext uri="{FF2B5EF4-FFF2-40B4-BE49-F238E27FC236}">
                <a16:creationId xmlns:a16="http://schemas.microsoft.com/office/drawing/2014/main" id="{8017BB07-DEF4-4555-8076-66525BB14E6D}"/>
              </a:ext>
            </a:extLst>
          </p:cNvPr>
          <p:cNvSpPr>
            <a:spLocks noGrp="1"/>
          </p:cNvSpPr>
          <p:nvPr>
            <p:ph type="body" idx="2"/>
          </p:nvPr>
        </p:nvSpPr>
        <p:spPr>
          <a:xfrm>
            <a:off x="574324" y="1601109"/>
            <a:ext cx="4546316" cy="2679000"/>
          </a:xfrm>
        </p:spPr>
        <p:txBody>
          <a:bodyPr/>
          <a:lstStyle/>
          <a:p>
            <a:r>
              <a:rPr lang="en-US" dirty="0"/>
              <a:t>Why?</a:t>
            </a:r>
          </a:p>
          <a:p>
            <a:r>
              <a:rPr lang="en-US" dirty="0"/>
              <a:t>Solution</a:t>
            </a:r>
          </a:p>
          <a:p>
            <a:r>
              <a:rPr lang="en-US" dirty="0"/>
              <a:t>Scope of the System</a:t>
            </a:r>
          </a:p>
          <a:p>
            <a:r>
              <a:rPr lang="en-US" dirty="0"/>
              <a:t>System Perspective</a:t>
            </a:r>
          </a:p>
          <a:p>
            <a:r>
              <a:rPr lang="en-US" dirty="0"/>
              <a:t>System Function</a:t>
            </a:r>
          </a:p>
          <a:p>
            <a:r>
              <a:rPr lang="en-US" dirty="0"/>
              <a:t>User characteristics and Scenario</a:t>
            </a:r>
          </a:p>
          <a:p>
            <a:r>
              <a:rPr lang="en-US" dirty="0"/>
              <a:t>Requirements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97085" y="357109"/>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WHY?</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 name="Google Shape;595;p17">
            <a:extLst>
              <a:ext uri="{FF2B5EF4-FFF2-40B4-BE49-F238E27FC236}">
                <a16:creationId xmlns:a16="http://schemas.microsoft.com/office/drawing/2014/main" id="{656284ED-3551-4EAD-9B12-F3A053E331F9}"/>
              </a:ext>
            </a:extLst>
          </p:cNvPr>
          <p:cNvSpPr txBox="1">
            <a:spLocks/>
          </p:cNvSpPr>
          <p:nvPr/>
        </p:nvSpPr>
        <p:spPr>
          <a:xfrm>
            <a:off x="604099" y="1677680"/>
            <a:ext cx="4907764" cy="2640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0"/>
              </a:spcBef>
              <a:spcAft>
                <a:spcPts val="0"/>
              </a:spcAft>
              <a:buClr>
                <a:schemeClr val="dk2"/>
              </a:buClr>
              <a:buSzPts val="1800"/>
              <a:buFont typeface="Barlow Light"/>
              <a:buNone/>
              <a:defRPr sz="2000" b="0" i="0" u="none" strike="noStrike" cap="none">
                <a:solidFill>
                  <a:schemeClr val="dk2"/>
                </a:solidFill>
                <a:latin typeface="Barlow Light"/>
                <a:ea typeface="Barlow Light"/>
                <a:cs typeface="Barlow Light"/>
                <a:sym typeface="Barlow Light"/>
              </a:defRPr>
            </a:lvl1pPr>
            <a:lvl2pPr marL="914400" marR="0" lvl="1"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2pPr>
            <a:lvl3pPr marL="1371600" marR="0" lvl="2"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3pPr>
            <a:lvl4pPr marL="1828800" marR="0" lvl="3"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4pPr>
            <a:lvl5pPr marL="2286000" marR="0" lvl="4"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5pPr>
            <a:lvl6pPr marL="2743200" marR="0" lvl="5"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6pPr>
            <a:lvl7pPr marL="3200400" marR="0" lvl="6"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7pPr>
            <a:lvl8pPr marL="3657600" marR="0" lvl="7"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8pPr>
            <a:lvl9pPr marL="4114800" marR="0" lvl="8"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9pPr>
          </a:lstStyle>
          <a:p>
            <a:pPr>
              <a:spcBef>
                <a:spcPts val="600"/>
              </a:spcBef>
              <a:buFont typeface="Barlow Light"/>
              <a:buChar char="▸"/>
            </a:pPr>
            <a:r>
              <a:rPr lang="en-US" dirty="0"/>
              <a:t>Problems to get the right farmhouse. They have to spend a lot of time for research whenever they want fun field family vacation experience. </a:t>
            </a:r>
          </a:p>
          <a:p>
            <a:pPr>
              <a:spcBef>
                <a:spcPts val="600"/>
              </a:spcBef>
              <a:buFont typeface="Barlow Light"/>
              <a:buChar char="▸"/>
            </a:pPr>
            <a:r>
              <a:rPr lang="en-US" dirty="0"/>
              <a:t>They don’t get the expected room as they have booked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800" y="1570050"/>
            <a:ext cx="3867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accent1"/>
                </a:solidFill>
              </a:rPr>
              <a:t>BIG SOLUTION</a:t>
            </a:r>
            <a:endParaRPr sz="6000" dirty="0">
              <a:solidFill>
                <a:schemeClr val="accent1"/>
              </a:solidFill>
            </a:endParaRPr>
          </a:p>
        </p:txBody>
      </p:sp>
      <p:sp>
        <p:nvSpPr>
          <p:cNvPr id="742" name="Google Shape;742;p18"/>
          <p:cNvSpPr txBox="1">
            <a:spLocks noGrp="1"/>
          </p:cNvSpPr>
          <p:nvPr>
            <p:ph type="subTitle" idx="4294967295"/>
          </p:nvPr>
        </p:nvSpPr>
        <p:spPr>
          <a:xfrm>
            <a:off x="685800" y="2788652"/>
            <a:ext cx="4307364"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Farm House Booking System will provide its best to overcome all the common problem faced by farm house customer. It helps to view the updated condition of farm house so, the customer will be satisfied.</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Scope of System</a:t>
            </a:r>
            <a:endParaRPr dirty="0"/>
          </a:p>
        </p:txBody>
      </p:sp>
      <p:sp>
        <p:nvSpPr>
          <p:cNvPr id="595" name="Google Shape;595;p17"/>
          <p:cNvSpPr txBox="1">
            <a:spLocks noGrp="1"/>
          </p:cNvSpPr>
          <p:nvPr>
            <p:ph type="body" idx="1"/>
          </p:nvPr>
        </p:nvSpPr>
        <p:spPr>
          <a:xfrm>
            <a:off x="457200" y="1408158"/>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System provides every information such as location and description of farmhouse, contact, booking, price, logs in, and sign up page.</a:t>
            </a:r>
          </a:p>
          <a:p>
            <a:pPr marL="457200" lvl="0" indent="-342900" algn="l" rtl="0">
              <a:spcBef>
                <a:spcPts val="600"/>
              </a:spcBef>
              <a:spcAft>
                <a:spcPts val="0"/>
              </a:spcAft>
              <a:buSzPts val="1800"/>
              <a:buChar char="▸"/>
            </a:pPr>
            <a:r>
              <a:rPr lang="en-US" dirty="0"/>
              <a:t>Authorized user can book a farmhouse </a:t>
            </a:r>
          </a:p>
          <a:p>
            <a:pPr marL="457200" lvl="0" indent="-342900" algn="l" rtl="0">
              <a:spcBef>
                <a:spcPts val="600"/>
              </a:spcBef>
              <a:spcAft>
                <a:spcPts val="0"/>
              </a:spcAft>
              <a:buSzPts val="1800"/>
              <a:buChar char="▸"/>
            </a:pPr>
            <a:r>
              <a:rPr lang="en-US" dirty="0"/>
              <a:t>The payment system includes bank transfer, </a:t>
            </a:r>
            <a:r>
              <a:rPr lang="en-US" dirty="0" err="1"/>
              <a:t>Esewa</a:t>
            </a:r>
            <a:r>
              <a:rPr lang="en-US" dirty="0"/>
              <a:t>, Khalti etc.</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System Perspective</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 name="TextBox 142">
            <a:extLst>
              <a:ext uri="{FF2B5EF4-FFF2-40B4-BE49-F238E27FC236}">
                <a16:creationId xmlns:a16="http://schemas.microsoft.com/office/drawing/2014/main" id="{18197ED9-558D-424A-A157-DAAA2A90B20A}"/>
              </a:ext>
            </a:extLst>
          </p:cNvPr>
          <p:cNvSpPr txBox="1"/>
          <p:nvPr/>
        </p:nvSpPr>
        <p:spPr>
          <a:xfrm>
            <a:off x="49244" y="1247919"/>
            <a:ext cx="6048855" cy="3259867"/>
          </a:xfrm>
          <a:prstGeom prst="rect">
            <a:avLst/>
          </a:prstGeom>
          <a:noFill/>
        </p:spPr>
        <p:txBody>
          <a:bodyPr wrap="square">
            <a:spAutoFit/>
          </a:bodyPr>
          <a:lstStyle/>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System contains user module, admin desk, member module.</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 Administrator can access all the function of the system. </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On user module user can only view available farm house but cannot book it and in member module user can view farm house, book it and if they don’t want to then they can cancel the booked farm house.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Use Case Diagram</a:t>
            </a:r>
            <a:endParaRPr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F61FE4DE-9109-436E-BB2B-86FD39087E20}"/>
              </a:ext>
            </a:extLst>
          </p:cNvPr>
          <p:cNvPicPr>
            <a:picLocks noChangeAspect="1"/>
          </p:cNvPicPr>
          <p:nvPr/>
        </p:nvPicPr>
        <p:blipFill>
          <a:blip r:embed="rId3"/>
          <a:stretch>
            <a:fillRect/>
          </a:stretch>
        </p:blipFill>
        <p:spPr>
          <a:xfrm>
            <a:off x="1670547" y="1148354"/>
            <a:ext cx="5802905" cy="39951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System Function</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143" name="TextBox 142">
            <a:extLst>
              <a:ext uri="{FF2B5EF4-FFF2-40B4-BE49-F238E27FC236}">
                <a16:creationId xmlns:a16="http://schemas.microsoft.com/office/drawing/2014/main" id="{18197ED9-558D-424A-A157-DAAA2A90B20A}"/>
              </a:ext>
            </a:extLst>
          </p:cNvPr>
          <p:cNvSpPr txBox="1"/>
          <p:nvPr/>
        </p:nvSpPr>
        <p:spPr>
          <a:xfrm>
            <a:off x="49244" y="1247919"/>
            <a:ext cx="6048855" cy="2167260"/>
          </a:xfrm>
          <a:prstGeom prst="rect">
            <a:avLst/>
          </a:prstGeom>
          <a:noFill/>
        </p:spPr>
        <p:txBody>
          <a:bodyPr wrap="square">
            <a:spAutoFit/>
          </a:bodyPr>
          <a:lstStyle/>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Farm House Booking System provide real time information about the Farm House. </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It aims to make booking, checking available farm house, view, update and cancellation of booking (one day before the date with deduction of a certain amount. </a:t>
            </a:r>
          </a:p>
        </p:txBody>
      </p:sp>
      <p:grpSp>
        <p:nvGrpSpPr>
          <p:cNvPr id="137" name="Google Shape;4256;p38">
            <a:extLst>
              <a:ext uri="{FF2B5EF4-FFF2-40B4-BE49-F238E27FC236}">
                <a16:creationId xmlns:a16="http://schemas.microsoft.com/office/drawing/2014/main" id="{ABA368B4-CB81-452F-A0B4-9EA8B464566A}"/>
              </a:ext>
            </a:extLst>
          </p:cNvPr>
          <p:cNvGrpSpPr/>
          <p:nvPr/>
        </p:nvGrpSpPr>
        <p:grpSpPr>
          <a:xfrm>
            <a:off x="5985804" y="880657"/>
            <a:ext cx="2822532" cy="3014924"/>
            <a:chOff x="2602525" y="317054"/>
            <a:chExt cx="4174283" cy="4762495"/>
          </a:xfrm>
        </p:grpSpPr>
        <p:sp>
          <p:nvSpPr>
            <p:cNvPr id="138" name="Google Shape;4257;p38">
              <a:extLst>
                <a:ext uri="{FF2B5EF4-FFF2-40B4-BE49-F238E27FC236}">
                  <a16:creationId xmlns:a16="http://schemas.microsoft.com/office/drawing/2014/main" id="{E3BF7F76-143F-49DD-BE53-5F46AB9740F5}"/>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258;p38">
              <a:extLst>
                <a:ext uri="{FF2B5EF4-FFF2-40B4-BE49-F238E27FC236}">
                  <a16:creationId xmlns:a16="http://schemas.microsoft.com/office/drawing/2014/main" id="{25E15F2E-BDE9-4963-90AE-B65E2D3A65EC}"/>
                </a:ext>
              </a:extLst>
            </p:cNvPr>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259;p38">
              <a:extLst>
                <a:ext uri="{FF2B5EF4-FFF2-40B4-BE49-F238E27FC236}">
                  <a16:creationId xmlns:a16="http://schemas.microsoft.com/office/drawing/2014/main" id="{7883E918-0D4A-4C77-82E4-28B63FDD45A7}"/>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260;p38">
              <a:extLst>
                <a:ext uri="{FF2B5EF4-FFF2-40B4-BE49-F238E27FC236}">
                  <a16:creationId xmlns:a16="http://schemas.microsoft.com/office/drawing/2014/main" id="{71CB1250-5355-4B39-8B18-76B86448CF72}"/>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261;p38">
              <a:extLst>
                <a:ext uri="{FF2B5EF4-FFF2-40B4-BE49-F238E27FC236}">
                  <a16:creationId xmlns:a16="http://schemas.microsoft.com/office/drawing/2014/main" id="{A73401BC-62EF-4632-80BF-738EA4E67E18}"/>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262;p38">
              <a:extLst>
                <a:ext uri="{FF2B5EF4-FFF2-40B4-BE49-F238E27FC236}">
                  <a16:creationId xmlns:a16="http://schemas.microsoft.com/office/drawing/2014/main" id="{2C262E35-B8E3-47B5-8F3F-CF9CB64AAED1}"/>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263;p38">
              <a:extLst>
                <a:ext uri="{FF2B5EF4-FFF2-40B4-BE49-F238E27FC236}">
                  <a16:creationId xmlns:a16="http://schemas.microsoft.com/office/drawing/2014/main" id="{ACED59A4-4108-4D82-9732-33BEEB85C7BF}"/>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4264;p38">
              <a:extLst>
                <a:ext uri="{FF2B5EF4-FFF2-40B4-BE49-F238E27FC236}">
                  <a16:creationId xmlns:a16="http://schemas.microsoft.com/office/drawing/2014/main" id="{9C8A8B30-2927-498F-9547-6197B5495789}"/>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265;p38">
              <a:extLst>
                <a:ext uri="{FF2B5EF4-FFF2-40B4-BE49-F238E27FC236}">
                  <a16:creationId xmlns:a16="http://schemas.microsoft.com/office/drawing/2014/main" id="{9FA5BDFA-1964-469D-9BD3-B6F4BAA0209F}"/>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4266;p38">
              <a:extLst>
                <a:ext uri="{FF2B5EF4-FFF2-40B4-BE49-F238E27FC236}">
                  <a16:creationId xmlns:a16="http://schemas.microsoft.com/office/drawing/2014/main" id="{D788DFD8-1F0C-43A3-A7A3-AAE2D9871A8F}"/>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4267;p38">
              <a:extLst>
                <a:ext uri="{FF2B5EF4-FFF2-40B4-BE49-F238E27FC236}">
                  <a16:creationId xmlns:a16="http://schemas.microsoft.com/office/drawing/2014/main" id="{4C93BE37-A50D-4FD2-95D3-AFA12FA02F28}"/>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4268;p38">
              <a:extLst>
                <a:ext uri="{FF2B5EF4-FFF2-40B4-BE49-F238E27FC236}">
                  <a16:creationId xmlns:a16="http://schemas.microsoft.com/office/drawing/2014/main" id="{CA39E840-E1FD-4197-98D4-9A910257BD94}"/>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4269;p38">
              <a:extLst>
                <a:ext uri="{FF2B5EF4-FFF2-40B4-BE49-F238E27FC236}">
                  <a16:creationId xmlns:a16="http://schemas.microsoft.com/office/drawing/2014/main" id="{C666F6BA-808B-4EB4-9BF1-3235427B299B}"/>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270;p38">
              <a:extLst>
                <a:ext uri="{FF2B5EF4-FFF2-40B4-BE49-F238E27FC236}">
                  <a16:creationId xmlns:a16="http://schemas.microsoft.com/office/drawing/2014/main" id="{160C5FCB-72BB-42F3-8170-211EB25F6E12}"/>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4271;p38">
              <a:extLst>
                <a:ext uri="{FF2B5EF4-FFF2-40B4-BE49-F238E27FC236}">
                  <a16:creationId xmlns:a16="http://schemas.microsoft.com/office/drawing/2014/main" id="{701402F3-FBCF-4FAF-B9C5-E2E9137D0739}"/>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4272;p38">
              <a:extLst>
                <a:ext uri="{FF2B5EF4-FFF2-40B4-BE49-F238E27FC236}">
                  <a16:creationId xmlns:a16="http://schemas.microsoft.com/office/drawing/2014/main" id="{704A4D96-6F1F-418F-AE97-373B3796D160}"/>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4273;p38">
              <a:extLst>
                <a:ext uri="{FF2B5EF4-FFF2-40B4-BE49-F238E27FC236}">
                  <a16:creationId xmlns:a16="http://schemas.microsoft.com/office/drawing/2014/main" id="{69BABE56-A1C5-45F5-A7F8-05381BC0C886}"/>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4274;p38">
              <a:extLst>
                <a:ext uri="{FF2B5EF4-FFF2-40B4-BE49-F238E27FC236}">
                  <a16:creationId xmlns:a16="http://schemas.microsoft.com/office/drawing/2014/main" id="{4EAE0774-D095-48E0-931E-EB0DEF72CEFB}"/>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4275;p38">
              <a:extLst>
                <a:ext uri="{FF2B5EF4-FFF2-40B4-BE49-F238E27FC236}">
                  <a16:creationId xmlns:a16="http://schemas.microsoft.com/office/drawing/2014/main" id="{B552C686-88C3-435D-879A-AD86AB1642B5}"/>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4276;p38">
              <a:extLst>
                <a:ext uri="{FF2B5EF4-FFF2-40B4-BE49-F238E27FC236}">
                  <a16:creationId xmlns:a16="http://schemas.microsoft.com/office/drawing/2014/main" id="{844BC131-5AB5-4CE9-8E86-284C9E2D07C5}"/>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4277;p38">
              <a:extLst>
                <a:ext uri="{FF2B5EF4-FFF2-40B4-BE49-F238E27FC236}">
                  <a16:creationId xmlns:a16="http://schemas.microsoft.com/office/drawing/2014/main" id="{606B47A9-CC59-4E65-94D4-4E6AFA408C56}"/>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4278;p38">
              <a:extLst>
                <a:ext uri="{FF2B5EF4-FFF2-40B4-BE49-F238E27FC236}">
                  <a16:creationId xmlns:a16="http://schemas.microsoft.com/office/drawing/2014/main" id="{F9EBE5E9-6A45-4E8F-B0BB-98D3B9FDF9E2}"/>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4279;p38">
              <a:extLst>
                <a:ext uri="{FF2B5EF4-FFF2-40B4-BE49-F238E27FC236}">
                  <a16:creationId xmlns:a16="http://schemas.microsoft.com/office/drawing/2014/main" id="{76FD3FB9-0D7C-4DA9-A6D1-8568D92109D6}"/>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4280;p38">
              <a:extLst>
                <a:ext uri="{FF2B5EF4-FFF2-40B4-BE49-F238E27FC236}">
                  <a16:creationId xmlns:a16="http://schemas.microsoft.com/office/drawing/2014/main" id="{12E4BA9E-FBB2-4E44-98A6-44B0409C13E9}"/>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4281;p38">
              <a:extLst>
                <a:ext uri="{FF2B5EF4-FFF2-40B4-BE49-F238E27FC236}">
                  <a16:creationId xmlns:a16="http://schemas.microsoft.com/office/drawing/2014/main" id="{D949E1E8-6886-4932-97E6-8F84D9CDA7AB}"/>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4282;p38">
              <a:extLst>
                <a:ext uri="{FF2B5EF4-FFF2-40B4-BE49-F238E27FC236}">
                  <a16:creationId xmlns:a16="http://schemas.microsoft.com/office/drawing/2014/main" id="{C57453FE-E9CA-4680-AA3D-55F3FBF704CB}"/>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4283;p38">
              <a:extLst>
                <a:ext uri="{FF2B5EF4-FFF2-40B4-BE49-F238E27FC236}">
                  <a16:creationId xmlns:a16="http://schemas.microsoft.com/office/drawing/2014/main" id="{BC36CCC3-1C27-4512-B42A-08EBC2B9DA00}"/>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4284;p38">
              <a:extLst>
                <a:ext uri="{FF2B5EF4-FFF2-40B4-BE49-F238E27FC236}">
                  <a16:creationId xmlns:a16="http://schemas.microsoft.com/office/drawing/2014/main" id="{D824376F-2D8A-4C70-864A-667321F2E725}"/>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4285;p38">
              <a:extLst>
                <a:ext uri="{FF2B5EF4-FFF2-40B4-BE49-F238E27FC236}">
                  <a16:creationId xmlns:a16="http://schemas.microsoft.com/office/drawing/2014/main" id="{FECD3F8A-F239-42A9-AA29-920C05AED1DE}"/>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286;p38">
              <a:extLst>
                <a:ext uri="{FF2B5EF4-FFF2-40B4-BE49-F238E27FC236}">
                  <a16:creationId xmlns:a16="http://schemas.microsoft.com/office/drawing/2014/main" id="{46D0D295-5137-444A-817B-21F145D3EE2B}"/>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287;p38">
              <a:extLst>
                <a:ext uri="{FF2B5EF4-FFF2-40B4-BE49-F238E27FC236}">
                  <a16:creationId xmlns:a16="http://schemas.microsoft.com/office/drawing/2014/main" id="{DA10298D-DEFE-475E-8820-9C3116D551A1}"/>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4288;p38">
              <a:extLst>
                <a:ext uri="{FF2B5EF4-FFF2-40B4-BE49-F238E27FC236}">
                  <a16:creationId xmlns:a16="http://schemas.microsoft.com/office/drawing/2014/main" id="{8C48F6A9-F0D1-44D7-AC3E-79C65E725302}"/>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4289;p38">
              <a:extLst>
                <a:ext uri="{FF2B5EF4-FFF2-40B4-BE49-F238E27FC236}">
                  <a16:creationId xmlns:a16="http://schemas.microsoft.com/office/drawing/2014/main" id="{916B6A81-2C23-4210-AB05-C838E9BDE17B}"/>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4290;p38">
              <a:extLst>
                <a:ext uri="{FF2B5EF4-FFF2-40B4-BE49-F238E27FC236}">
                  <a16:creationId xmlns:a16="http://schemas.microsoft.com/office/drawing/2014/main" id="{41FF232F-797C-4F9B-9C02-7334ECF5552A}"/>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4291;p38">
              <a:extLst>
                <a:ext uri="{FF2B5EF4-FFF2-40B4-BE49-F238E27FC236}">
                  <a16:creationId xmlns:a16="http://schemas.microsoft.com/office/drawing/2014/main" id="{AD6089EE-2BD2-4449-ABF5-255342B8BD20}"/>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4292;p38">
              <a:extLst>
                <a:ext uri="{FF2B5EF4-FFF2-40B4-BE49-F238E27FC236}">
                  <a16:creationId xmlns:a16="http://schemas.microsoft.com/office/drawing/2014/main" id="{EC9C7F6A-4C65-4D00-8700-348D1377E5B3}"/>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4293;p38">
              <a:extLst>
                <a:ext uri="{FF2B5EF4-FFF2-40B4-BE49-F238E27FC236}">
                  <a16:creationId xmlns:a16="http://schemas.microsoft.com/office/drawing/2014/main" id="{DB738CE5-E4D2-4F2C-B1DD-1CF0F33EAB58}"/>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294;p38">
              <a:extLst>
                <a:ext uri="{FF2B5EF4-FFF2-40B4-BE49-F238E27FC236}">
                  <a16:creationId xmlns:a16="http://schemas.microsoft.com/office/drawing/2014/main" id="{3FAB4565-A226-42B8-8EF9-96FCB10CD7CA}"/>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295;p38">
              <a:extLst>
                <a:ext uri="{FF2B5EF4-FFF2-40B4-BE49-F238E27FC236}">
                  <a16:creationId xmlns:a16="http://schemas.microsoft.com/office/drawing/2014/main" id="{7930E57A-7E00-4D31-A75E-4726FFBB649F}"/>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4296;p38">
              <a:extLst>
                <a:ext uri="{FF2B5EF4-FFF2-40B4-BE49-F238E27FC236}">
                  <a16:creationId xmlns:a16="http://schemas.microsoft.com/office/drawing/2014/main" id="{9D74B3D2-9768-498D-AC3D-9C0E705C1EB2}"/>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297;p38">
              <a:extLst>
                <a:ext uri="{FF2B5EF4-FFF2-40B4-BE49-F238E27FC236}">
                  <a16:creationId xmlns:a16="http://schemas.microsoft.com/office/drawing/2014/main" id="{62F4A8C6-A710-44EC-8C10-F80EEC04059E}"/>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298;p38">
              <a:extLst>
                <a:ext uri="{FF2B5EF4-FFF2-40B4-BE49-F238E27FC236}">
                  <a16:creationId xmlns:a16="http://schemas.microsoft.com/office/drawing/2014/main" id="{E3BA747C-7142-4918-8650-33D94FC6C75E}"/>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299;p38">
              <a:extLst>
                <a:ext uri="{FF2B5EF4-FFF2-40B4-BE49-F238E27FC236}">
                  <a16:creationId xmlns:a16="http://schemas.microsoft.com/office/drawing/2014/main" id="{FB2FB6AE-D507-4753-9581-126A1CFD7666}"/>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300;p38">
              <a:extLst>
                <a:ext uri="{FF2B5EF4-FFF2-40B4-BE49-F238E27FC236}">
                  <a16:creationId xmlns:a16="http://schemas.microsoft.com/office/drawing/2014/main" id="{04344115-CC4C-4C39-AF40-2A4D6B137670}"/>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4301;p38">
              <a:extLst>
                <a:ext uri="{FF2B5EF4-FFF2-40B4-BE49-F238E27FC236}">
                  <a16:creationId xmlns:a16="http://schemas.microsoft.com/office/drawing/2014/main" id="{3579E349-2FB8-41A6-9885-B176E913564A}"/>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4302;p38">
              <a:extLst>
                <a:ext uri="{FF2B5EF4-FFF2-40B4-BE49-F238E27FC236}">
                  <a16:creationId xmlns:a16="http://schemas.microsoft.com/office/drawing/2014/main" id="{61D383C5-98B2-4059-AEBF-72BC4BD3790B}"/>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4303;p38">
              <a:extLst>
                <a:ext uri="{FF2B5EF4-FFF2-40B4-BE49-F238E27FC236}">
                  <a16:creationId xmlns:a16="http://schemas.microsoft.com/office/drawing/2014/main" id="{1929FAD5-16C8-4931-A933-A8B87E2A0E8F}"/>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4304;p38">
              <a:extLst>
                <a:ext uri="{FF2B5EF4-FFF2-40B4-BE49-F238E27FC236}">
                  <a16:creationId xmlns:a16="http://schemas.microsoft.com/office/drawing/2014/main" id="{CD9AD360-85E7-49F9-884A-09420C18828E}"/>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4305;p38">
              <a:extLst>
                <a:ext uri="{FF2B5EF4-FFF2-40B4-BE49-F238E27FC236}">
                  <a16:creationId xmlns:a16="http://schemas.microsoft.com/office/drawing/2014/main" id="{38BB89FE-C412-4015-A441-6B935E7E821E}"/>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4306;p38">
              <a:extLst>
                <a:ext uri="{FF2B5EF4-FFF2-40B4-BE49-F238E27FC236}">
                  <a16:creationId xmlns:a16="http://schemas.microsoft.com/office/drawing/2014/main" id="{B538CE47-831B-4AD3-A057-04FA3DA82B3D}"/>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4307;p38">
              <a:extLst>
                <a:ext uri="{FF2B5EF4-FFF2-40B4-BE49-F238E27FC236}">
                  <a16:creationId xmlns:a16="http://schemas.microsoft.com/office/drawing/2014/main" id="{D4E2D673-7876-4B07-AE41-8EC255083071}"/>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4308;p38">
              <a:extLst>
                <a:ext uri="{FF2B5EF4-FFF2-40B4-BE49-F238E27FC236}">
                  <a16:creationId xmlns:a16="http://schemas.microsoft.com/office/drawing/2014/main" id="{5D70E664-66C7-4839-93EC-C5ABBFDC3248}"/>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4309;p38">
              <a:extLst>
                <a:ext uri="{FF2B5EF4-FFF2-40B4-BE49-F238E27FC236}">
                  <a16:creationId xmlns:a16="http://schemas.microsoft.com/office/drawing/2014/main" id="{74EDC71B-EDAE-4AE9-8C3A-EBB312477115}"/>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4310;p38">
              <a:extLst>
                <a:ext uri="{FF2B5EF4-FFF2-40B4-BE49-F238E27FC236}">
                  <a16:creationId xmlns:a16="http://schemas.microsoft.com/office/drawing/2014/main" id="{531EEE9F-938F-4DBA-9AAF-EEF807B13711}"/>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4311;p38">
              <a:extLst>
                <a:ext uri="{FF2B5EF4-FFF2-40B4-BE49-F238E27FC236}">
                  <a16:creationId xmlns:a16="http://schemas.microsoft.com/office/drawing/2014/main" id="{1BA0275F-02D5-466B-B5D5-B61632D3257D}"/>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4312;p38">
              <a:extLst>
                <a:ext uri="{FF2B5EF4-FFF2-40B4-BE49-F238E27FC236}">
                  <a16:creationId xmlns:a16="http://schemas.microsoft.com/office/drawing/2014/main" id="{44863D39-9B5B-47E6-9369-02B9C62E09AB}"/>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4313;p38">
              <a:extLst>
                <a:ext uri="{FF2B5EF4-FFF2-40B4-BE49-F238E27FC236}">
                  <a16:creationId xmlns:a16="http://schemas.microsoft.com/office/drawing/2014/main" id="{D61F2151-7FFE-4C05-B7DC-AB545B321262}"/>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6" name="Google Shape;4314;p38">
              <a:extLst>
                <a:ext uri="{FF2B5EF4-FFF2-40B4-BE49-F238E27FC236}">
                  <a16:creationId xmlns:a16="http://schemas.microsoft.com/office/drawing/2014/main" id="{A7650F73-19D5-4B9C-B570-9169184F35E5}"/>
                </a:ext>
              </a:extLst>
            </p:cNvPr>
            <p:cNvGrpSpPr/>
            <p:nvPr/>
          </p:nvGrpSpPr>
          <p:grpSpPr>
            <a:xfrm>
              <a:off x="2941619" y="3895613"/>
              <a:ext cx="483621" cy="510995"/>
              <a:chOff x="4345944" y="4626313"/>
              <a:chExt cx="483621" cy="510995"/>
            </a:xfrm>
          </p:grpSpPr>
          <p:grpSp>
            <p:nvGrpSpPr>
              <p:cNvPr id="203" name="Google Shape;4315;p38">
                <a:extLst>
                  <a:ext uri="{FF2B5EF4-FFF2-40B4-BE49-F238E27FC236}">
                    <a16:creationId xmlns:a16="http://schemas.microsoft.com/office/drawing/2014/main" id="{18AE86EC-240C-4F2A-8812-B44F34A5E5FD}"/>
                  </a:ext>
                </a:extLst>
              </p:cNvPr>
              <p:cNvGrpSpPr/>
              <p:nvPr/>
            </p:nvGrpSpPr>
            <p:grpSpPr>
              <a:xfrm>
                <a:off x="4345944" y="4852987"/>
                <a:ext cx="474200" cy="284321"/>
                <a:chOff x="4345944" y="4852987"/>
                <a:chExt cx="474200" cy="284321"/>
              </a:xfrm>
            </p:grpSpPr>
            <p:sp>
              <p:nvSpPr>
                <p:cNvPr id="214" name="Google Shape;4316;p38">
                  <a:extLst>
                    <a:ext uri="{FF2B5EF4-FFF2-40B4-BE49-F238E27FC236}">
                      <a16:creationId xmlns:a16="http://schemas.microsoft.com/office/drawing/2014/main" id="{15733A27-AF4A-4CCE-A560-8F6E4F78D29C}"/>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317;p38">
                  <a:extLst>
                    <a:ext uri="{FF2B5EF4-FFF2-40B4-BE49-F238E27FC236}">
                      <a16:creationId xmlns:a16="http://schemas.microsoft.com/office/drawing/2014/main" id="{A48AA91F-BB65-4D0E-B25C-6A20E92520A2}"/>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318;p38">
                  <a:extLst>
                    <a:ext uri="{FF2B5EF4-FFF2-40B4-BE49-F238E27FC236}">
                      <a16:creationId xmlns:a16="http://schemas.microsoft.com/office/drawing/2014/main" id="{790EB1CF-D3DF-4A08-9654-AB9F15F56DB5}"/>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7" name="Google Shape;4319;p38">
                  <a:extLst>
                    <a:ext uri="{FF2B5EF4-FFF2-40B4-BE49-F238E27FC236}">
                      <a16:creationId xmlns:a16="http://schemas.microsoft.com/office/drawing/2014/main" id="{F75A8A7F-BDBC-4F7B-9EBC-DF0CDD0C3796}"/>
                    </a:ext>
                  </a:extLst>
                </p:cNvPr>
                <p:cNvGrpSpPr/>
                <p:nvPr/>
              </p:nvGrpSpPr>
              <p:grpSpPr>
                <a:xfrm>
                  <a:off x="4457040" y="4985575"/>
                  <a:ext cx="133724" cy="77247"/>
                  <a:chOff x="4457040" y="4985575"/>
                  <a:chExt cx="133724" cy="77247"/>
                </a:xfrm>
              </p:grpSpPr>
              <p:sp>
                <p:nvSpPr>
                  <p:cNvPr id="282" name="Google Shape;4320;p38">
                    <a:extLst>
                      <a:ext uri="{FF2B5EF4-FFF2-40B4-BE49-F238E27FC236}">
                        <a16:creationId xmlns:a16="http://schemas.microsoft.com/office/drawing/2014/main" id="{45CA44C7-7A61-421A-9399-6D97A4E6091F}"/>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4321;p38">
                    <a:extLst>
                      <a:ext uri="{FF2B5EF4-FFF2-40B4-BE49-F238E27FC236}">
                        <a16:creationId xmlns:a16="http://schemas.microsoft.com/office/drawing/2014/main" id="{9861B7CB-AD14-4E0F-8D7C-2D57048187D0}"/>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8" name="Google Shape;4322;p38">
                  <a:extLst>
                    <a:ext uri="{FF2B5EF4-FFF2-40B4-BE49-F238E27FC236}">
                      <a16:creationId xmlns:a16="http://schemas.microsoft.com/office/drawing/2014/main" id="{F393123F-880D-4B18-ADAE-A84750792A4D}"/>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323;p38">
                  <a:extLst>
                    <a:ext uri="{FF2B5EF4-FFF2-40B4-BE49-F238E27FC236}">
                      <a16:creationId xmlns:a16="http://schemas.microsoft.com/office/drawing/2014/main" id="{F29025DA-BEC2-4511-A97B-38A3A6455866}"/>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324;p38">
                  <a:extLst>
                    <a:ext uri="{FF2B5EF4-FFF2-40B4-BE49-F238E27FC236}">
                      <a16:creationId xmlns:a16="http://schemas.microsoft.com/office/drawing/2014/main" id="{A420E05A-96D8-4491-87EE-02A344D1863F}"/>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325;p38">
                  <a:extLst>
                    <a:ext uri="{FF2B5EF4-FFF2-40B4-BE49-F238E27FC236}">
                      <a16:creationId xmlns:a16="http://schemas.microsoft.com/office/drawing/2014/main" id="{061B1240-6980-415B-8196-D577E5D8ACA4}"/>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326;p38">
                  <a:extLst>
                    <a:ext uri="{FF2B5EF4-FFF2-40B4-BE49-F238E27FC236}">
                      <a16:creationId xmlns:a16="http://schemas.microsoft.com/office/drawing/2014/main" id="{64A708EF-4E79-4F78-B4E4-CCB813295A90}"/>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327;p38">
                  <a:extLst>
                    <a:ext uri="{FF2B5EF4-FFF2-40B4-BE49-F238E27FC236}">
                      <a16:creationId xmlns:a16="http://schemas.microsoft.com/office/drawing/2014/main" id="{1407C038-88DA-4F8A-96B0-4C5428AE9408}"/>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4328;p38">
                  <a:extLst>
                    <a:ext uri="{FF2B5EF4-FFF2-40B4-BE49-F238E27FC236}">
                      <a16:creationId xmlns:a16="http://schemas.microsoft.com/office/drawing/2014/main" id="{B1D569B9-BD49-4BE7-9291-CC3D70552E91}"/>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329;p38">
                  <a:extLst>
                    <a:ext uri="{FF2B5EF4-FFF2-40B4-BE49-F238E27FC236}">
                      <a16:creationId xmlns:a16="http://schemas.microsoft.com/office/drawing/2014/main" id="{96C67F9C-A7AD-4E9A-903A-FD953BA884CC}"/>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330;p38">
                  <a:extLst>
                    <a:ext uri="{FF2B5EF4-FFF2-40B4-BE49-F238E27FC236}">
                      <a16:creationId xmlns:a16="http://schemas.microsoft.com/office/drawing/2014/main" id="{C70291FA-36FC-4EC9-86E2-12FF515E41E1}"/>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4331;p38">
                  <a:extLst>
                    <a:ext uri="{FF2B5EF4-FFF2-40B4-BE49-F238E27FC236}">
                      <a16:creationId xmlns:a16="http://schemas.microsoft.com/office/drawing/2014/main" id="{6E42C9A5-9FE3-4D0B-A33E-02D4B4CD88DA}"/>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332;p38">
                  <a:extLst>
                    <a:ext uri="{FF2B5EF4-FFF2-40B4-BE49-F238E27FC236}">
                      <a16:creationId xmlns:a16="http://schemas.microsoft.com/office/drawing/2014/main" id="{FC19B752-D6F0-469D-A27B-94F6E20AF8E2}"/>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4333;p38">
                  <a:extLst>
                    <a:ext uri="{FF2B5EF4-FFF2-40B4-BE49-F238E27FC236}">
                      <a16:creationId xmlns:a16="http://schemas.microsoft.com/office/drawing/2014/main" id="{BEACC148-50C3-4167-9489-32CBEE49CC3B}"/>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4334;p38">
                  <a:extLst>
                    <a:ext uri="{FF2B5EF4-FFF2-40B4-BE49-F238E27FC236}">
                      <a16:creationId xmlns:a16="http://schemas.microsoft.com/office/drawing/2014/main" id="{E041463D-07EC-41C8-B760-10C4D86718A2}"/>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4335;p38">
                  <a:extLst>
                    <a:ext uri="{FF2B5EF4-FFF2-40B4-BE49-F238E27FC236}">
                      <a16:creationId xmlns:a16="http://schemas.microsoft.com/office/drawing/2014/main" id="{28E7BEA8-409F-4526-9D81-600A41DDEE55}"/>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4336;p38">
                  <a:extLst>
                    <a:ext uri="{FF2B5EF4-FFF2-40B4-BE49-F238E27FC236}">
                      <a16:creationId xmlns:a16="http://schemas.microsoft.com/office/drawing/2014/main" id="{D9E01557-CE28-4BB6-AB09-0704492FB0AC}"/>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4337;p38">
                  <a:extLst>
                    <a:ext uri="{FF2B5EF4-FFF2-40B4-BE49-F238E27FC236}">
                      <a16:creationId xmlns:a16="http://schemas.microsoft.com/office/drawing/2014/main" id="{369D6CC4-6F2B-47A2-B37B-4E5971CD7C7D}"/>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4338;p38">
                  <a:extLst>
                    <a:ext uri="{FF2B5EF4-FFF2-40B4-BE49-F238E27FC236}">
                      <a16:creationId xmlns:a16="http://schemas.microsoft.com/office/drawing/2014/main" id="{252E87C6-A0D7-4815-B383-78E1DAFDD129}"/>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4339;p38">
                  <a:extLst>
                    <a:ext uri="{FF2B5EF4-FFF2-40B4-BE49-F238E27FC236}">
                      <a16:creationId xmlns:a16="http://schemas.microsoft.com/office/drawing/2014/main" id="{1B7B6E9D-AAF9-4E87-9EE4-03C1B0D633F5}"/>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4340;p38">
                  <a:extLst>
                    <a:ext uri="{FF2B5EF4-FFF2-40B4-BE49-F238E27FC236}">
                      <a16:creationId xmlns:a16="http://schemas.microsoft.com/office/drawing/2014/main" id="{15551837-AA73-43A4-AC00-A31F58D692FA}"/>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4341;p38">
                  <a:extLst>
                    <a:ext uri="{FF2B5EF4-FFF2-40B4-BE49-F238E27FC236}">
                      <a16:creationId xmlns:a16="http://schemas.microsoft.com/office/drawing/2014/main" id="{F7C6857D-8F23-415A-B7E0-230963D36EEA}"/>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4342;p38">
                  <a:extLst>
                    <a:ext uri="{FF2B5EF4-FFF2-40B4-BE49-F238E27FC236}">
                      <a16:creationId xmlns:a16="http://schemas.microsoft.com/office/drawing/2014/main" id="{27B31E3C-B786-48AA-949B-B2FA07D132F6}"/>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343;p38">
                  <a:extLst>
                    <a:ext uri="{FF2B5EF4-FFF2-40B4-BE49-F238E27FC236}">
                      <a16:creationId xmlns:a16="http://schemas.microsoft.com/office/drawing/2014/main" id="{46A1AFAF-1C79-4F25-978B-A96EAADBE8E3}"/>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344;p38">
                  <a:extLst>
                    <a:ext uri="{FF2B5EF4-FFF2-40B4-BE49-F238E27FC236}">
                      <a16:creationId xmlns:a16="http://schemas.microsoft.com/office/drawing/2014/main" id="{E4AFBAC9-DDA8-4C5A-AA06-C84BADBDB11E}"/>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4345;p38">
                  <a:extLst>
                    <a:ext uri="{FF2B5EF4-FFF2-40B4-BE49-F238E27FC236}">
                      <a16:creationId xmlns:a16="http://schemas.microsoft.com/office/drawing/2014/main" id="{D1185B57-2BEF-4C52-8919-064C64469B2D}"/>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346;p38">
                  <a:extLst>
                    <a:ext uri="{FF2B5EF4-FFF2-40B4-BE49-F238E27FC236}">
                      <a16:creationId xmlns:a16="http://schemas.microsoft.com/office/drawing/2014/main" id="{59CE1C0A-4EDF-4035-99BD-A0328F6D238C}"/>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347;p38">
                  <a:extLst>
                    <a:ext uri="{FF2B5EF4-FFF2-40B4-BE49-F238E27FC236}">
                      <a16:creationId xmlns:a16="http://schemas.microsoft.com/office/drawing/2014/main" id="{2AC383D8-A654-4365-8EE6-0CBBA2082075}"/>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348;p38">
                  <a:extLst>
                    <a:ext uri="{FF2B5EF4-FFF2-40B4-BE49-F238E27FC236}">
                      <a16:creationId xmlns:a16="http://schemas.microsoft.com/office/drawing/2014/main" id="{4AAE392A-AF85-402F-A712-752EF731D802}"/>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349;p38">
                  <a:extLst>
                    <a:ext uri="{FF2B5EF4-FFF2-40B4-BE49-F238E27FC236}">
                      <a16:creationId xmlns:a16="http://schemas.microsoft.com/office/drawing/2014/main" id="{6F3127F0-AC9F-4CB9-AC61-6B518904F7A3}"/>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350;p38">
                  <a:extLst>
                    <a:ext uri="{FF2B5EF4-FFF2-40B4-BE49-F238E27FC236}">
                      <a16:creationId xmlns:a16="http://schemas.microsoft.com/office/drawing/2014/main" id="{0DD6BF89-CB71-4B4E-9454-A464712AD51F}"/>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351;p38">
                  <a:extLst>
                    <a:ext uri="{FF2B5EF4-FFF2-40B4-BE49-F238E27FC236}">
                      <a16:creationId xmlns:a16="http://schemas.microsoft.com/office/drawing/2014/main" id="{0820EB26-2A72-44F7-8DE3-856161FE7B08}"/>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352;p38">
                  <a:extLst>
                    <a:ext uri="{FF2B5EF4-FFF2-40B4-BE49-F238E27FC236}">
                      <a16:creationId xmlns:a16="http://schemas.microsoft.com/office/drawing/2014/main" id="{CF875BDA-BE7F-4939-8AEE-CB42EB8A00D2}"/>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353;p38">
                  <a:extLst>
                    <a:ext uri="{FF2B5EF4-FFF2-40B4-BE49-F238E27FC236}">
                      <a16:creationId xmlns:a16="http://schemas.microsoft.com/office/drawing/2014/main" id="{95257D98-04CD-4E1A-9D96-1D4F0D126CB6}"/>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354;p38">
                  <a:extLst>
                    <a:ext uri="{FF2B5EF4-FFF2-40B4-BE49-F238E27FC236}">
                      <a16:creationId xmlns:a16="http://schemas.microsoft.com/office/drawing/2014/main" id="{5B0C443B-F20F-4336-9D9B-CE335C31F954}"/>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355;p38">
                  <a:extLst>
                    <a:ext uri="{FF2B5EF4-FFF2-40B4-BE49-F238E27FC236}">
                      <a16:creationId xmlns:a16="http://schemas.microsoft.com/office/drawing/2014/main" id="{D30A2F73-3830-434C-B18A-50CB6EB9589C}"/>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356;p38">
                  <a:extLst>
                    <a:ext uri="{FF2B5EF4-FFF2-40B4-BE49-F238E27FC236}">
                      <a16:creationId xmlns:a16="http://schemas.microsoft.com/office/drawing/2014/main" id="{2AF0F31C-551F-4E05-B41A-B5DE27873356}"/>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357;p38">
                  <a:extLst>
                    <a:ext uri="{FF2B5EF4-FFF2-40B4-BE49-F238E27FC236}">
                      <a16:creationId xmlns:a16="http://schemas.microsoft.com/office/drawing/2014/main" id="{F87CBB77-46FA-4698-9B4F-7EFAF08CB10F}"/>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358;p38">
                  <a:extLst>
                    <a:ext uri="{FF2B5EF4-FFF2-40B4-BE49-F238E27FC236}">
                      <a16:creationId xmlns:a16="http://schemas.microsoft.com/office/drawing/2014/main" id="{133605EE-A273-4EC1-B16F-E400BCCDF5B6}"/>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359;p38">
                  <a:extLst>
                    <a:ext uri="{FF2B5EF4-FFF2-40B4-BE49-F238E27FC236}">
                      <a16:creationId xmlns:a16="http://schemas.microsoft.com/office/drawing/2014/main" id="{3229309F-2EFE-48CC-91AB-E4B68740471D}"/>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360;p38">
                  <a:extLst>
                    <a:ext uri="{FF2B5EF4-FFF2-40B4-BE49-F238E27FC236}">
                      <a16:creationId xmlns:a16="http://schemas.microsoft.com/office/drawing/2014/main" id="{4646D0C3-B4B4-4519-8B1E-2B53B8F9A6B6}"/>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4361;p38">
                  <a:extLst>
                    <a:ext uri="{FF2B5EF4-FFF2-40B4-BE49-F238E27FC236}">
                      <a16:creationId xmlns:a16="http://schemas.microsoft.com/office/drawing/2014/main" id="{F8D85191-D10F-4ED2-B373-3D3B8DE5A754}"/>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362;p38">
                  <a:extLst>
                    <a:ext uri="{FF2B5EF4-FFF2-40B4-BE49-F238E27FC236}">
                      <a16:creationId xmlns:a16="http://schemas.microsoft.com/office/drawing/2014/main" id="{16E3F155-4B30-488E-9284-84BA261030A9}"/>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4363;p38">
                  <a:extLst>
                    <a:ext uri="{FF2B5EF4-FFF2-40B4-BE49-F238E27FC236}">
                      <a16:creationId xmlns:a16="http://schemas.microsoft.com/office/drawing/2014/main" id="{54BEE752-A926-4D4F-B265-1303E5CFDD58}"/>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4364;p38">
                  <a:extLst>
                    <a:ext uri="{FF2B5EF4-FFF2-40B4-BE49-F238E27FC236}">
                      <a16:creationId xmlns:a16="http://schemas.microsoft.com/office/drawing/2014/main" id="{17C026BC-EAB8-4FF1-A595-A68BF5B52479}"/>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4365;p38">
                  <a:extLst>
                    <a:ext uri="{FF2B5EF4-FFF2-40B4-BE49-F238E27FC236}">
                      <a16:creationId xmlns:a16="http://schemas.microsoft.com/office/drawing/2014/main" id="{72C46CBB-08B7-47CC-AC42-CDC82A1A9AE9}"/>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4366;p38">
                  <a:extLst>
                    <a:ext uri="{FF2B5EF4-FFF2-40B4-BE49-F238E27FC236}">
                      <a16:creationId xmlns:a16="http://schemas.microsoft.com/office/drawing/2014/main" id="{A4D17264-7CED-47FC-902D-418167233902}"/>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367;p38">
                  <a:extLst>
                    <a:ext uri="{FF2B5EF4-FFF2-40B4-BE49-F238E27FC236}">
                      <a16:creationId xmlns:a16="http://schemas.microsoft.com/office/drawing/2014/main" id="{5CB5160A-30F4-4782-AE10-84479AE63648}"/>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368;p38">
                  <a:extLst>
                    <a:ext uri="{FF2B5EF4-FFF2-40B4-BE49-F238E27FC236}">
                      <a16:creationId xmlns:a16="http://schemas.microsoft.com/office/drawing/2014/main" id="{138994F0-491E-496B-9DA9-27B47651BE94}"/>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4369;p38">
                  <a:extLst>
                    <a:ext uri="{FF2B5EF4-FFF2-40B4-BE49-F238E27FC236}">
                      <a16:creationId xmlns:a16="http://schemas.microsoft.com/office/drawing/2014/main" id="{55182B2E-CC81-43D2-B9FE-DB8F0D57840E}"/>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370;p38">
                  <a:extLst>
                    <a:ext uri="{FF2B5EF4-FFF2-40B4-BE49-F238E27FC236}">
                      <a16:creationId xmlns:a16="http://schemas.microsoft.com/office/drawing/2014/main" id="{D44B7460-0474-406A-B508-E461BD623648}"/>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4371;p38">
                  <a:extLst>
                    <a:ext uri="{FF2B5EF4-FFF2-40B4-BE49-F238E27FC236}">
                      <a16:creationId xmlns:a16="http://schemas.microsoft.com/office/drawing/2014/main" id="{51E39587-2955-402C-B7C8-681BDD1C9E99}"/>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4372;p38">
                  <a:extLst>
                    <a:ext uri="{FF2B5EF4-FFF2-40B4-BE49-F238E27FC236}">
                      <a16:creationId xmlns:a16="http://schemas.microsoft.com/office/drawing/2014/main" id="{E8ACBC07-647B-4860-8FBC-90D9BB5CD7C6}"/>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4373;p38">
                  <a:extLst>
                    <a:ext uri="{FF2B5EF4-FFF2-40B4-BE49-F238E27FC236}">
                      <a16:creationId xmlns:a16="http://schemas.microsoft.com/office/drawing/2014/main" id="{4A24B45C-FCEF-4B38-B573-FF846BBBE66E}"/>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4374;p38">
                  <a:extLst>
                    <a:ext uri="{FF2B5EF4-FFF2-40B4-BE49-F238E27FC236}">
                      <a16:creationId xmlns:a16="http://schemas.microsoft.com/office/drawing/2014/main" id="{C99AD0A2-260A-4601-8507-799B73D7E9E6}"/>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4375;p38">
                  <a:extLst>
                    <a:ext uri="{FF2B5EF4-FFF2-40B4-BE49-F238E27FC236}">
                      <a16:creationId xmlns:a16="http://schemas.microsoft.com/office/drawing/2014/main" id="{BA5D85FA-C25A-4BB9-B0DF-EA883D4BC889}"/>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4376;p38">
                  <a:extLst>
                    <a:ext uri="{FF2B5EF4-FFF2-40B4-BE49-F238E27FC236}">
                      <a16:creationId xmlns:a16="http://schemas.microsoft.com/office/drawing/2014/main" id="{1AB0D1E5-DD9E-483A-8A48-8C5A0FB8395B}"/>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4377;p38">
                  <a:extLst>
                    <a:ext uri="{FF2B5EF4-FFF2-40B4-BE49-F238E27FC236}">
                      <a16:creationId xmlns:a16="http://schemas.microsoft.com/office/drawing/2014/main" id="{5D4E1394-7B87-45C9-A673-60176CA4E0CD}"/>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4378;p38">
                  <a:extLst>
                    <a:ext uri="{FF2B5EF4-FFF2-40B4-BE49-F238E27FC236}">
                      <a16:creationId xmlns:a16="http://schemas.microsoft.com/office/drawing/2014/main" id="{2CF0FEDE-64DB-49A8-9A38-7396A4D67658}"/>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4379;p38">
                  <a:extLst>
                    <a:ext uri="{FF2B5EF4-FFF2-40B4-BE49-F238E27FC236}">
                      <a16:creationId xmlns:a16="http://schemas.microsoft.com/office/drawing/2014/main" id="{415752A1-162A-4D15-978C-FF26B594D81D}"/>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4380;p38">
                  <a:extLst>
                    <a:ext uri="{FF2B5EF4-FFF2-40B4-BE49-F238E27FC236}">
                      <a16:creationId xmlns:a16="http://schemas.microsoft.com/office/drawing/2014/main" id="{2C61999E-7417-41B5-88CC-3E1775950616}"/>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4381;p38">
                  <a:extLst>
                    <a:ext uri="{FF2B5EF4-FFF2-40B4-BE49-F238E27FC236}">
                      <a16:creationId xmlns:a16="http://schemas.microsoft.com/office/drawing/2014/main" id="{9822CC9E-F575-4B5F-BC45-9E4229512EB5}"/>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4382;p38">
                  <a:extLst>
                    <a:ext uri="{FF2B5EF4-FFF2-40B4-BE49-F238E27FC236}">
                      <a16:creationId xmlns:a16="http://schemas.microsoft.com/office/drawing/2014/main" id="{2F897DB4-2946-4187-B3D5-1A88007A554B}"/>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4383;p38">
                  <a:extLst>
                    <a:ext uri="{FF2B5EF4-FFF2-40B4-BE49-F238E27FC236}">
                      <a16:creationId xmlns:a16="http://schemas.microsoft.com/office/drawing/2014/main" id="{3D32C309-DF46-4F31-9F1F-19DCD24F0CD3}"/>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4384;p38">
                  <a:extLst>
                    <a:ext uri="{FF2B5EF4-FFF2-40B4-BE49-F238E27FC236}">
                      <a16:creationId xmlns:a16="http://schemas.microsoft.com/office/drawing/2014/main" id="{671D27BE-C33B-413C-898F-698621FC7A7B}"/>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385;p38">
                  <a:extLst>
                    <a:ext uri="{FF2B5EF4-FFF2-40B4-BE49-F238E27FC236}">
                      <a16:creationId xmlns:a16="http://schemas.microsoft.com/office/drawing/2014/main" id="{C2FD05AF-6D02-467E-9888-ADA42E1567EC}"/>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4386;p38">
                <a:extLst>
                  <a:ext uri="{FF2B5EF4-FFF2-40B4-BE49-F238E27FC236}">
                    <a16:creationId xmlns:a16="http://schemas.microsoft.com/office/drawing/2014/main" id="{7BFEAE0A-0307-4B06-B1EC-D52F9DE642BB}"/>
                  </a:ext>
                </a:extLst>
              </p:cNvPr>
              <p:cNvGrpSpPr/>
              <p:nvPr/>
            </p:nvGrpSpPr>
            <p:grpSpPr>
              <a:xfrm>
                <a:off x="4543079" y="4626313"/>
                <a:ext cx="286486" cy="386884"/>
                <a:chOff x="4543079" y="4626313"/>
                <a:chExt cx="286486" cy="386884"/>
              </a:xfrm>
            </p:grpSpPr>
            <p:grpSp>
              <p:nvGrpSpPr>
                <p:cNvPr id="205" name="Google Shape;4387;p38">
                  <a:extLst>
                    <a:ext uri="{FF2B5EF4-FFF2-40B4-BE49-F238E27FC236}">
                      <a16:creationId xmlns:a16="http://schemas.microsoft.com/office/drawing/2014/main" id="{E403CD4B-C2EF-4BC4-A53F-AB4FC76A7214}"/>
                    </a:ext>
                  </a:extLst>
                </p:cNvPr>
                <p:cNvGrpSpPr/>
                <p:nvPr/>
              </p:nvGrpSpPr>
              <p:grpSpPr>
                <a:xfrm>
                  <a:off x="4543079" y="4626313"/>
                  <a:ext cx="286486" cy="386884"/>
                  <a:chOff x="4543079" y="4626313"/>
                  <a:chExt cx="286486" cy="386884"/>
                </a:xfrm>
              </p:grpSpPr>
              <p:sp>
                <p:nvSpPr>
                  <p:cNvPr id="209" name="Google Shape;4388;p38">
                    <a:extLst>
                      <a:ext uri="{FF2B5EF4-FFF2-40B4-BE49-F238E27FC236}">
                        <a16:creationId xmlns:a16="http://schemas.microsoft.com/office/drawing/2014/main" id="{045250FC-4D37-4EE5-AF81-5262B3FC8E9B}"/>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4389;p38">
                    <a:extLst>
                      <a:ext uri="{FF2B5EF4-FFF2-40B4-BE49-F238E27FC236}">
                        <a16:creationId xmlns:a16="http://schemas.microsoft.com/office/drawing/2014/main" id="{051C9C70-3294-4F9F-B5A8-A8B665405E51}"/>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4390;p38">
                    <a:extLst>
                      <a:ext uri="{FF2B5EF4-FFF2-40B4-BE49-F238E27FC236}">
                        <a16:creationId xmlns:a16="http://schemas.microsoft.com/office/drawing/2014/main" id="{6BBB404E-18A3-4E87-91DD-9A201F541391}"/>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4391;p38">
                    <a:extLst>
                      <a:ext uri="{FF2B5EF4-FFF2-40B4-BE49-F238E27FC236}">
                        <a16:creationId xmlns:a16="http://schemas.microsoft.com/office/drawing/2014/main" id="{656EB80A-FBB8-4FE8-9098-02E313FD4D50}"/>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4392;p38">
                    <a:extLst>
                      <a:ext uri="{FF2B5EF4-FFF2-40B4-BE49-F238E27FC236}">
                        <a16:creationId xmlns:a16="http://schemas.microsoft.com/office/drawing/2014/main" id="{052FD461-2840-4167-8BDF-B6E178B21BBD}"/>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6" name="Google Shape;4393;p38">
                  <a:extLst>
                    <a:ext uri="{FF2B5EF4-FFF2-40B4-BE49-F238E27FC236}">
                      <a16:creationId xmlns:a16="http://schemas.microsoft.com/office/drawing/2014/main" id="{E8F716F3-13A4-4A4D-9C88-4DF9DE20314E}"/>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4394;p38">
                  <a:extLst>
                    <a:ext uri="{FF2B5EF4-FFF2-40B4-BE49-F238E27FC236}">
                      <a16:creationId xmlns:a16="http://schemas.microsoft.com/office/drawing/2014/main" id="{D804EEBF-7CBE-43B3-90EA-B9E45F559E8A}"/>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4395;p38">
                  <a:extLst>
                    <a:ext uri="{FF2B5EF4-FFF2-40B4-BE49-F238E27FC236}">
                      <a16:creationId xmlns:a16="http://schemas.microsoft.com/office/drawing/2014/main" id="{CB9C5317-4999-4A6E-A89D-61CBAE33EC75}"/>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7" name="Google Shape;4396;p38">
              <a:extLst>
                <a:ext uri="{FF2B5EF4-FFF2-40B4-BE49-F238E27FC236}">
                  <a16:creationId xmlns:a16="http://schemas.microsoft.com/office/drawing/2014/main" id="{B204419F-DAED-45D7-B03D-0C36230FD399}"/>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397;p38">
              <a:extLst>
                <a:ext uri="{FF2B5EF4-FFF2-40B4-BE49-F238E27FC236}">
                  <a16:creationId xmlns:a16="http://schemas.microsoft.com/office/drawing/2014/main" id="{0D1D5D45-AF23-4794-A00B-8F35798CDED1}"/>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398;p38">
              <a:extLst>
                <a:ext uri="{FF2B5EF4-FFF2-40B4-BE49-F238E27FC236}">
                  <a16:creationId xmlns:a16="http://schemas.microsoft.com/office/drawing/2014/main" id="{48268300-330A-4413-9B83-E73AF075038B}"/>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4399;p38">
              <a:extLst>
                <a:ext uri="{FF2B5EF4-FFF2-40B4-BE49-F238E27FC236}">
                  <a16:creationId xmlns:a16="http://schemas.microsoft.com/office/drawing/2014/main" id="{6E791710-7C66-4352-9A5A-6D02B699A895}"/>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4400;p38">
              <a:extLst>
                <a:ext uri="{FF2B5EF4-FFF2-40B4-BE49-F238E27FC236}">
                  <a16:creationId xmlns:a16="http://schemas.microsoft.com/office/drawing/2014/main" id="{82006E6A-6602-4497-91BC-4C93D3F8324E}"/>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4401;p38">
              <a:extLst>
                <a:ext uri="{FF2B5EF4-FFF2-40B4-BE49-F238E27FC236}">
                  <a16:creationId xmlns:a16="http://schemas.microsoft.com/office/drawing/2014/main" id="{195C0A1E-2359-42EE-8947-B24D00CE9831}"/>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6780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64153" y="164128"/>
            <a:ext cx="867984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User Characteristics and Scenario</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143" name="TextBox 142">
            <a:extLst>
              <a:ext uri="{FF2B5EF4-FFF2-40B4-BE49-F238E27FC236}">
                <a16:creationId xmlns:a16="http://schemas.microsoft.com/office/drawing/2014/main" id="{18197ED9-558D-424A-A157-DAAA2A90B20A}"/>
              </a:ext>
            </a:extLst>
          </p:cNvPr>
          <p:cNvSpPr txBox="1"/>
          <p:nvPr/>
        </p:nvSpPr>
        <p:spPr>
          <a:xfrm>
            <a:off x="48291" y="1429981"/>
            <a:ext cx="6048855" cy="2921313"/>
          </a:xfrm>
          <a:prstGeom prst="rect">
            <a:avLst/>
          </a:prstGeom>
          <a:noFill/>
        </p:spPr>
        <p:txBody>
          <a:bodyPr wrap="square">
            <a:spAutoFit/>
          </a:bodyPr>
          <a:lstStyle/>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Users are well known to use different booking system applications. System design is very easy that even novice users can use the application.</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 This system is focused on the user who doesn’t have time for manual booking who wants everything in a short time.</a:t>
            </a:r>
          </a:p>
          <a:p>
            <a:pPr marL="457200" marR="0" lvl="0" indent="-342900" algn="l" defTabSz="914400" rtl="0" eaLnBrk="1" fontAlgn="auto" latinLnBrk="0" hangingPunct="1">
              <a:lnSpc>
                <a:spcPct val="110000"/>
              </a:lnSpc>
              <a:spcBef>
                <a:spcPts val="600"/>
              </a:spcBef>
              <a:spcAft>
                <a:spcPts val="0"/>
              </a:spcAft>
              <a:buClr>
                <a:srgbClr val="00B5DD"/>
              </a:buClr>
              <a:buSzPts val="1800"/>
              <a:buFont typeface="Barlow Light"/>
              <a:buChar char="▸"/>
              <a:tabLst/>
              <a:defRPr/>
            </a:pPr>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 It is mostly focused on the who are busy with their work and travel most of the time.</a:t>
            </a:r>
          </a:p>
        </p:txBody>
      </p:sp>
      <p:grpSp>
        <p:nvGrpSpPr>
          <p:cNvPr id="137" name="Google Shape;4256;p38">
            <a:extLst>
              <a:ext uri="{FF2B5EF4-FFF2-40B4-BE49-F238E27FC236}">
                <a16:creationId xmlns:a16="http://schemas.microsoft.com/office/drawing/2014/main" id="{ABA368B4-CB81-452F-A0B4-9EA8B464566A}"/>
              </a:ext>
            </a:extLst>
          </p:cNvPr>
          <p:cNvGrpSpPr/>
          <p:nvPr/>
        </p:nvGrpSpPr>
        <p:grpSpPr>
          <a:xfrm>
            <a:off x="5985804" y="880657"/>
            <a:ext cx="2822532" cy="3014924"/>
            <a:chOff x="2602525" y="317054"/>
            <a:chExt cx="4174283" cy="4762495"/>
          </a:xfrm>
        </p:grpSpPr>
        <p:sp>
          <p:nvSpPr>
            <p:cNvPr id="138" name="Google Shape;4257;p38">
              <a:extLst>
                <a:ext uri="{FF2B5EF4-FFF2-40B4-BE49-F238E27FC236}">
                  <a16:creationId xmlns:a16="http://schemas.microsoft.com/office/drawing/2014/main" id="{E3BF7F76-143F-49DD-BE53-5F46AB9740F5}"/>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258;p38">
              <a:extLst>
                <a:ext uri="{FF2B5EF4-FFF2-40B4-BE49-F238E27FC236}">
                  <a16:creationId xmlns:a16="http://schemas.microsoft.com/office/drawing/2014/main" id="{25E15F2E-BDE9-4963-90AE-B65E2D3A65EC}"/>
                </a:ext>
              </a:extLst>
            </p:cNvPr>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259;p38">
              <a:extLst>
                <a:ext uri="{FF2B5EF4-FFF2-40B4-BE49-F238E27FC236}">
                  <a16:creationId xmlns:a16="http://schemas.microsoft.com/office/drawing/2014/main" id="{7883E918-0D4A-4C77-82E4-28B63FDD45A7}"/>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260;p38">
              <a:extLst>
                <a:ext uri="{FF2B5EF4-FFF2-40B4-BE49-F238E27FC236}">
                  <a16:creationId xmlns:a16="http://schemas.microsoft.com/office/drawing/2014/main" id="{71CB1250-5355-4B39-8B18-76B86448CF72}"/>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261;p38">
              <a:extLst>
                <a:ext uri="{FF2B5EF4-FFF2-40B4-BE49-F238E27FC236}">
                  <a16:creationId xmlns:a16="http://schemas.microsoft.com/office/drawing/2014/main" id="{A73401BC-62EF-4632-80BF-738EA4E67E18}"/>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262;p38">
              <a:extLst>
                <a:ext uri="{FF2B5EF4-FFF2-40B4-BE49-F238E27FC236}">
                  <a16:creationId xmlns:a16="http://schemas.microsoft.com/office/drawing/2014/main" id="{2C262E35-B8E3-47B5-8F3F-CF9CB64AAED1}"/>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263;p38">
              <a:extLst>
                <a:ext uri="{FF2B5EF4-FFF2-40B4-BE49-F238E27FC236}">
                  <a16:creationId xmlns:a16="http://schemas.microsoft.com/office/drawing/2014/main" id="{ACED59A4-4108-4D82-9732-33BEEB85C7BF}"/>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4264;p38">
              <a:extLst>
                <a:ext uri="{FF2B5EF4-FFF2-40B4-BE49-F238E27FC236}">
                  <a16:creationId xmlns:a16="http://schemas.microsoft.com/office/drawing/2014/main" id="{9C8A8B30-2927-498F-9547-6197B5495789}"/>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265;p38">
              <a:extLst>
                <a:ext uri="{FF2B5EF4-FFF2-40B4-BE49-F238E27FC236}">
                  <a16:creationId xmlns:a16="http://schemas.microsoft.com/office/drawing/2014/main" id="{9FA5BDFA-1964-469D-9BD3-B6F4BAA0209F}"/>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4266;p38">
              <a:extLst>
                <a:ext uri="{FF2B5EF4-FFF2-40B4-BE49-F238E27FC236}">
                  <a16:creationId xmlns:a16="http://schemas.microsoft.com/office/drawing/2014/main" id="{D788DFD8-1F0C-43A3-A7A3-AAE2D9871A8F}"/>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4267;p38">
              <a:extLst>
                <a:ext uri="{FF2B5EF4-FFF2-40B4-BE49-F238E27FC236}">
                  <a16:creationId xmlns:a16="http://schemas.microsoft.com/office/drawing/2014/main" id="{4C93BE37-A50D-4FD2-95D3-AFA12FA02F28}"/>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4268;p38">
              <a:extLst>
                <a:ext uri="{FF2B5EF4-FFF2-40B4-BE49-F238E27FC236}">
                  <a16:creationId xmlns:a16="http://schemas.microsoft.com/office/drawing/2014/main" id="{CA39E840-E1FD-4197-98D4-9A910257BD94}"/>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4269;p38">
              <a:extLst>
                <a:ext uri="{FF2B5EF4-FFF2-40B4-BE49-F238E27FC236}">
                  <a16:creationId xmlns:a16="http://schemas.microsoft.com/office/drawing/2014/main" id="{C666F6BA-808B-4EB4-9BF1-3235427B299B}"/>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270;p38">
              <a:extLst>
                <a:ext uri="{FF2B5EF4-FFF2-40B4-BE49-F238E27FC236}">
                  <a16:creationId xmlns:a16="http://schemas.microsoft.com/office/drawing/2014/main" id="{160C5FCB-72BB-42F3-8170-211EB25F6E12}"/>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4271;p38">
              <a:extLst>
                <a:ext uri="{FF2B5EF4-FFF2-40B4-BE49-F238E27FC236}">
                  <a16:creationId xmlns:a16="http://schemas.microsoft.com/office/drawing/2014/main" id="{701402F3-FBCF-4FAF-B9C5-E2E9137D0739}"/>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4272;p38">
              <a:extLst>
                <a:ext uri="{FF2B5EF4-FFF2-40B4-BE49-F238E27FC236}">
                  <a16:creationId xmlns:a16="http://schemas.microsoft.com/office/drawing/2014/main" id="{704A4D96-6F1F-418F-AE97-373B3796D160}"/>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4273;p38">
              <a:extLst>
                <a:ext uri="{FF2B5EF4-FFF2-40B4-BE49-F238E27FC236}">
                  <a16:creationId xmlns:a16="http://schemas.microsoft.com/office/drawing/2014/main" id="{69BABE56-A1C5-45F5-A7F8-05381BC0C886}"/>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4274;p38">
              <a:extLst>
                <a:ext uri="{FF2B5EF4-FFF2-40B4-BE49-F238E27FC236}">
                  <a16:creationId xmlns:a16="http://schemas.microsoft.com/office/drawing/2014/main" id="{4EAE0774-D095-48E0-931E-EB0DEF72CEFB}"/>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4275;p38">
              <a:extLst>
                <a:ext uri="{FF2B5EF4-FFF2-40B4-BE49-F238E27FC236}">
                  <a16:creationId xmlns:a16="http://schemas.microsoft.com/office/drawing/2014/main" id="{B552C686-88C3-435D-879A-AD86AB1642B5}"/>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4276;p38">
              <a:extLst>
                <a:ext uri="{FF2B5EF4-FFF2-40B4-BE49-F238E27FC236}">
                  <a16:creationId xmlns:a16="http://schemas.microsoft.com/office/drawing/2014/main" id="{844BC131-5AB5-4CE9-8E86-284C9E2D07C5}"/>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4277;p38">
              <a:extLst>
                <a:ext uri="{FF2B5EF4-FFF2-40B4-BE49-F238E27FC236}">
                  <a16:creationId xmlns:a16="http://schemas.microsoft.com/office/drawing/2014/main" id="{606B47A9-CC59-4E65-94D4-4E6AFA408C56}"/>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4278;p38">
              <a:extLst>
                <a:ext uri="{FF2B5EF4-FFF2-40B4-BE49-F238E27FC236}">
                  <a16:creationId xmlns:a16="http://schemas.microsoft.com/office/drawing/2014/main" id="{F9EBE5E9-6A45-4E8F-B0BB-98D3B9FDF9E2}"/>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4279;p38">
              <a:extLst>
                <a:ext uri="{FF2B5EF4-FFF2-40B4-BE49-F238E27FC236}">
                  <a16:creationId xmlns:a16="http://schemas.microsoft.com/office/drawing/2014/main" id="{76FD3FB9-0D7C-4DA9-A6D1-8568D92109D6}"/>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4280;p38">
              <a:extLst>
                <a:ext uri="{FF2B5EF4-FFF2-40B4-BE49-F238E27FC236}">
                  <a16:creationId xmlns:a16="http://schemas.microsoft.com/office/drawing/2014/main" id="{12E4BA9E-FBB2-4E44-98A6-44B0409C13E9}"/>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4281;p38">
              <a:extLst>
                <a:ext uri="{FF2B5EF4-FFF2-40B4-BE49-F238E27FC236}">
                  <a16:creationId xmlns:a16="http://schemas.microsoft.com/office/drawing/2014/main" id="{D949E1E8-6886-4932-97E6-8F84D9CDA7AB}"/>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4282;p38">
              <a:extLst>
                <a:ext uri="{FF2B5EF4-FFF2-40B4-BE49-F238E27FC236}">
                  <a16:creationId xmlns:a16="http://schemas.microsoft.com/office/drawing/2014/main" id="{C57453FE-E9CA-4680-AA3D-55F3FBF704CB}"/>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4283;p38">
              <a:extLst>
                <a:ext uri="{FF2B5EF4-FFF2-40B4-BE49-F238E27FC236}">
                  <a16:creationId xmlns:a16="http://schemas.microsoft.com/office/drawing/2014/main" id="{BC36CCC3-1C27-4512-B42A-08EBC2B9DA00}"/>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4284;p38">
              <a:extLst>
                <a:ext uri="{FF2B5EF4-FFF2-40B4-BE49-F238E27FC236}">
                  <a16:creationId xmlns:a16="http://schemas.microsoft.com/office/drawing/2014/main" id="{D824376F-2D8A-4C70-864A-667321F2E725}"/>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4285;p38">
              <a:extLst>
                <a:ext uri="{FF2B5EF4-FFF2-40B4-BE49-F238E27FC236}">
                  <a16:creationId xmlns:a16="http://schemas.microsoft.com/office/drawing/2014/main" id="{FECD3F8A-F239-42A9-AA29-920C05AED1DE}"/>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286;p38">
              <a:extLst>
                <a:ext uri="{FF2B5EF4-FFF2-40B4-BE49-F238E27FC236}">
                  <a16:creationId xmlns:a16="http://schemas.microsoft.com/office/drawing/2014/main" id="{46D0D295-5137-444A-817B-21F145D3EE2B}"/>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287;p38">
              <a:extLst>
                <a:ext uri="{FF2B5EF4-FFF2-40B4-BE49-F238E27FC236}">
                  <a16:creationId xmlns:a16="http://schemas.microsoft.com/office/drawing/2014/main" id="{DA10298D-DEFE-475E-8820-9C3116D551A1}"/>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4288;p38">
              <a:extLst>
                <a:ext uri="{FF2B5EF4-FFF2-40B4-BE49-F238E27FC236}">
                  <a16:creationId xmlns:a16="http://schemas.microsoft.com/office/drawing/2014/main" id="{8C48F6A9-F0D1-44D7-AC3E-79C65E725302}"/>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4289;p38">
              <a:extLst>
                <a:ext uri="{FF2B5EF4-FFF2-40B4-BE49-F238E27FC236}">
                  <a16:creationId xmlns:a16="http://schemas.microsoft.com/office/drawing/2014/main" id="{916B6A81-2C23-4210-AB05-C838E9BDE17B}"/>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4290;p38">
              <a:extLst>
                <a:ext uri="{FF2B5EF4-FFF2-40B4-BE49-F238E27FC236}">
                  <a16:creationId xmlns:a16="http://schemas.microsoft.com/office/drawing/2014/main" id="{41FF232F-797C-4F9B-9C02-7334ECF5552A}"/>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4291;p38">
              <a:extLst>
                <a:ext uri="{FF2B5EF4-FFF2-40B4-BE49-F238E27FC236}">
                  <a16:creationId xmlns:a16="http://schemas.microsoft.com/office/drawing/2014/main" id="{AD6089EE-2BD2-4449-ABF5-255342B8BD20}"/>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4292;p38">
              <a:extLst>
                <a:ext uri="{FF2B5EF4-FFF2-40B4-BE49-F238E27FC236}">
                  <a16:creationId xmlns:a16="http://schemas.microsoft.com/office/drawing/2014/main" id="{EC9C7F6A-4C65-4D00-8700-348D1377E5B3}"/>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4293;p38">
              <a:extLst>
                <a:ext uri="{FF2B5EF4-FFF2-40B4-BE49-F238E27FC236}">
                  <a16:creationId xmlns:a16="http://schemas.microsoft.com/office/drawing/2014/main" id="{DB738CE5-E4D2-4F2C-B1DD-1CF0F33EAB58}"/>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294;p38">
              <a:extLst>
                <a:ext uri="{FF2B5EF4-FFF2-40B4-BE49-F238E27FC236}">
                  <a16:creationId xmlns:a16="http://schemas.microsoft.com/office/drawing/2014/main" id="{3FAB4565-A226-42B8-8EF9-96FCB10CD7CA}"/>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295;p38">
              <a:extLst>
                <a:ext uri="{FF2B5EF4-FFF2-40B4-BE49-F238E27FC236}">
                  <a16:creationId xmlns:a16="http://schemas.microsoft.com/office/drawing/2014/main" id="{7930E57A-7E00-4D31-A75E-4726FFBB649F}"/>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4296;p38">
              <a:extLst>
                <a:ext uri="{FF2B5EF4-FFF2-40B4-BE49-F238E27FC236}">
                  <a16:creationId xmlns:a16="http://schemas.microsoft.com/office/drawing/2014/main" id="{9D74B3D2-9768-498D-AC3D-9C0E705C1EB2}"/>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297;p38">
              <a:extLst>
                <a:ext uri="{FF2B5EF4-FFF2-40B4-BE49-F238E27FC236}">
                  <a16:creationId xmlns:a16="http://schemas.microsoft.com/office/drawing/2014/main" id="{62F4A8C6-A710-44EC-8C10-F80EEC04059E}"/>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298;p38">
              <a:extLst>
                <a:ext uri="{FF2B5EF4-FFF2-40B4-BE49-F238E27FC236}">
                  <a16:creationId xmlns:a16="http://schemas.microsoft.com/office/drawing/2014/main" id="{E3BA747C-7142-4918-8650-33D94FC6C75E}"/>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299;p38">
              <a:extLst>
                <a:ext uri="{FF2B5EF4-FFF2-40B4-BE49-F238E27FC236}">
                  <a16:creationId xmlns:a16="http://schemas.microsoft.com/office/drawing/2014/main" id="{FB2FB6AE-D507-4753-9581-126A1CFD7666}"/>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300;p38">
              <a:extLst>
                <a:ext uri="{FF2B5EF4-FFF2-40B4-BE49-F238E27FC236}">
                  <a16:creationId xmlns:a16="http://schemas.microsoft.com/office/drawing/2014/main" id="{04344115-CC4C-4C39-AF40-2A4D6B137670}"/>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4301;p38">
              <a:extLst>
                <a:ext uri="{FF2B5EF4-FFF2-40B4-BE49-F238E27FC236}">
                  <a16:creationId xmlns:a16="http://schemas.microsoft.com/office/drawing/2014/main" id="{3579E349-2FB8-41A6-9885-B176E913564A}"/>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4302;p38">
              <a:extLst>
                <a:ext uri="{FF2B5EF4-FFF2-40B4-BE49-F238E27FC236}">
                  <a16:creationId xmlns:a16="http://schemas.microsoft.com/office/drawing/2014/main" id="{61D383C5-98B2-4059-AEBF-72BC4BD3790B}"/>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4303;p38">
              <a:extLst>
                <a:ext uri="{FF2B5EF4-FFF2-40B4-BE49-F238E27FC236}">
                  <a16:creationId xmlns:a16="http://schemas.microsoft.com/office/drawing/2014/main" id="{1929FAD5-16C8-4931-A933-A8B87E2A0E8F}"/>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4304;p38">
              <a:extLst>
                <a:ext uri="{FF2B5EF4-FFF2-40B4-BE49-F238E27FC236}">
                  <a16:creationId xmlns:a16="http://schemas.microsoft.com/office/drawing/2014/main" id="{CD9AD360-85E7-49F9-884A-09420C18828E}"/>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4305;p38">
              <a:extLst>
                <a:ext uri="{FF2B5EF4-FFF2-40B4-BE49-F238E27FC236}">
                  <a16:creationId xmlns:a16="http://schemas.microsoft.com/office/drawing/2014/main" id="{38BB89FE-C412-4015-A441-6B935E7E821E}"/>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4306;p38">
              <a:extLst>
                <a:ext uri="{FF2B5EF4-FFF2-40B4-BE49-F238E27FC236}">
                  <a16:creationId xmlns:a16="http://schemas.microsoft.com/office/drawing/2014/main" id="{B538CE47-831B-4AD3-A057-04FA3DA82B3D}"/>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4307;p38">
              <a:extLst>
                <a:ext uri="{FF2B5EF4-FFF2-40B4-BE49-F238E27FC236}">
                  <a16:creationId xmlns:a16="http://schemas.microsoft.com/office/drawing/2014/main" id="{D4E2D673-7876-4B07-AE41-8EC255083071}"/>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4308;p38">
              <a:extLst>
                <a:ext uri="{FF2B5EF4-FFF2-40B4-BE49-F238E27FC236}">
                  <a16:creationId xmlns:a16="http://schemas.microsoft.com/office/drawing/2014/main" id="{5D70E664-66C7-4839-93EC-C5ABBFDC3248}"/>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4309;p38">
              <a:extLst>
                <a:ext uri="{FF2B5EF4-FFF2-40B4-BE49-F238E27FC236}">
                  <a16:creationId xmlns:a16="http://schemas.microsoft.com/office/drawing/2014/main" id="{74EDC71B-EDAE-4AE9-8C3A-EBB312477115}"/>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4310;p38">
              <a:extLst>
                <a:ext uri="{FF2B5EF4-FFF2-40B4-BE49-F238E27FC236}">
                  <a16:creationId xmlns:a16="http://schemas.microsoft.com/office/drawing/2014/main" id="{531EEE9F-938F-4DBA-9AAF-EEF807B13711}"/>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4311;p38">
              <a:extLst>
                <a:ext uri="{FF2B5EF4-FFF2-40B4-BE49-F238E27FC236}">
                  <a16:creationId xmlns:a16="http://schemas.microsoft.com/office/drawing/2014/main" id="{1BA0275F-02D5-466B-B5D5-B61632D3257D}"/>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4312;p38">
              <a:extLst>
                <a:ext uri="{FF2B5EF4-FFF2-40B4-BE49-F238E27FC236}">
                  <a16:creationId xmlns:a16="http://schemas.microsoft.com/office/drawing/2014/main" id="{44863D39-9B5B-47E6-9369-02B9C62E09AB}"/>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4313;p38">
              <a:extLst>
                <a:ext uri="{FF2B5EF4-FFF2-40B4-BE49-F238E27FC236}">
                  <a16:creationId xmlns:a16="http://schemas.microsoft.com/office/drawing/2014/main" id="{D61F2151-7FFE-4C05-B7DC-AB545B321262}"/>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6" name="Google Shape;4314;p38">
              <a:extLst>
                <a:ext uri="{FF2B5EF4-FFF2-40B4-BE49-F238E27FC236}">
                  <a16:creationId xmlns:a16="http://schemas.microsoft.com/office/drawing/2014/main" id="{A7650F73-19D5-4B9C-B570-9169184F35E5}"/>
                </a:ext>
              </a:extLst>
            </p:cNvPr>
            <p:cNvGrpSpPr/>
            <p:nvPr/>
          </p:nvGrpSpPr>
          <p:grpSpPr>
            <a:xfrm>
              <a:off x="2941619" y="3895613"/>
              <a:ext cx="483621" cy="510995"/>
              <a:chOff x="4345944" y="4626313"/>
              <a:chExt cx="483621" cy="510995"/>
            </a:xfrm>
          </p:grpSpPr>
          <p:grpSp>
            <p:nvGrpSpPr>
              <p:cNvPr id="203" name="Google Shape;4315;p38">
                <a:extLst>
                  <a:ext uri="{FF2B5EF4-FFF2-40B4-BE49-F238E27FC236}">
                    <a16:creationId xmlns:a16="http://schemas.microsoft.com/office/drawing/2014/main" id="{18AE86EC-240C-4F2A-8812-B44F34A5E5FD}"/>
                  </a:ext>
                </a:extLst>
              </p:cNvPr>
              <p:cNvGrpSpPr/>
              <p:nvPr/>
            </p:nvGrpSpPr>
            <p:grpSpPr>
              <a:xfrm>
                <a:off x="4345944" y="4852987"/>
                <a:ext cx="474200" cy="284321"/>
                <a:chOff x="4345944" y="4852987"/>
                <a:chExt cx="474200" cy="284321"/>
              </a:xfrm>
            </p:grpSpPr>
            <p:sp>
              <p:nvSpPr>
                <p:cNvPr id="214" name="Google Shape;4316;p38">
                  <a:extLst>
                    <a:ext uri="{FF2B5EF4-FFF2-40B4-BE49-F238E27FC236}">
                      <a16:creationId xmlns:a16="http://schemas.microsoft.com/office/drawing/2014/main" id="{15733A27-AF4A-4CCE-A560-8F6E4F78D29C}"/>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317;p38">
                  <a:extLst>
                    <a:ext uri="{FF2B5EF4-FFF2-40B4-BE49-F238E27FC236}">
                      <a16:creationId xmlns:a16="http://schemas.microsoft.com/office/drawing/2014/main" id="{A48AA91F-BB65-4D0E-B25C-6A20E92520A2}"/>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318;p38">
                  <a:extLst>
                    <a:ext uri="{FF2B5EF4-FFF2-40B4-BE49-F238E27FC236}">
                      <a16:creationId xmlns:a16="http://schemas.microsoft.com/office/drawing/2014/main" id="{790EB1CF-D3DF-4A08-9654-AB9F15F56DB5}"/>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7" name="Google Shape;4319;p38">
                  <a:extLst>
                    <a:ext uri="{FF2B5EF4-FFF2-40B4-BE49-F238E27FC236}">
                      <a16:creationId xmlns:a16="http://schemas.microsoft.com/office/drawing/2014/main" id="{F75A8A7F-BDBC-4F7B-9EBC-DF0CDD0C3796}"/>
                    </a:ext>
                  </a:extLst>
                </p:cNvPr>
                <p:cNvGrpSpPr/>
                <p:nvPr/>
              </p:nvGrpSpPr>
              <p:grpSpPr>
                <a:xfrm>
                  <a:off x="4457040" y="4985575"/>
                  <a:ext cx="133724" cy="77247"/>
                  <a:chOff x="4457040" y="4985575"/>
                  <a:chExt cx="133724" cy="77247"/>
                </a:xfrm>
              </p:grpSpPr>
              <p:sp>
                <p:nvSpPr>
                  <p:cNvPr id="282" name="Google Shape;4320;p38">
                    <a:extLst>
                      <a:ext uri="{FF2B5EF4-FFF2-40B4-BE49-F238E27FC236}">
                        <a16:creationId xmlns:a16="http://schemas.microsoft.com/office/drawing/2014/main" id="{45CA44C7-7A61-421A-9399-6D97A4E6091F}"/>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4321;p38">
                    <a:extLst>
                      <a:ext uri="{FF2B5EF4-FFF2-40B4-BE49-F238E27FC236}">
                        <a16:creationId xmlns:a16="http://schemas.microsoft.com/office/drawing/2014/main" id="{9861B7CB-AD14-4E0F-8D7C-2D57048187D0}"/>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8" name="Google Shape;4322;p38">
                  <a:extLst>
                    <a:ext uri="{FF2B5EF4-FFF2-40B4-BE49-F238E27FC236}">
                      <a16:creationId xmlns:a16="http://schemas.microsoft.com/office/drawing/2014/main" id="{F393123F-880D-4B18-ADAE-A84750792A4D}"/>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323;p38">
                  <a:extLst>
                    <a:ext uri="{FF2B5EF4-FFF2-40B4-BE49-F238E27FC236}">
                      <a16:creationId xmlns:a16="http://schemas.microsoft.com/office/drawing/2014/main" id="{F29025DA-BEC2-4511-A97B-38A3A6455866}"/>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324;p38">
                  <a:extLst>
                    <a:ext uri="{FF2B5EF4-FFF2-40B4-BE49-F238E27FC236}">
                      <a16:creationId xmlns:a16="http://schemas.microsoft.com/office/drawing/2014/main" id="{A420E05A-96D8-4491-87EE-02A344D1863F}"/>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325;p38">
                  <a:extLst>
                    <a:ext uri="{FF2B5EF4-FFF2-40B4-BE49-F238E27FC236}">
                      <a16:creationId xmlns:a16="http://schemas.microsoft.com/office/drawing/2014/main" id="{061B1240-6980-415B-8196-D577E5D8ACA4}"/>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326;p38">
                  <a:extLst>
                    <a:ext uri="{FF2B5EF4-FFF2-40B4-BE49-F238E27FC236}">
                      <a16:creationId xmlns:a16="http://schemas.microsoft.com/office/drawing/2014/main" id="{64A708EF-4E79-4F78-B4E4-CCB813295A90}"/>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327;p38">
                  <a:extLst>
                    <a:ext uri="{FF2B5EF4-FFF2-40B4-BE49-F238E27FC236}">
                      <a16:creationId xmlns:a16="http://schemas.microsoft.com/office/drawing/2014/main" id="{1407C038-88DA-4F8A-96B0-4C5428AE9408}"/>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4328;p38">
                  <a:extLst>
                    <a:ext uri="{FF2B5EF4-FFF2-40B4-BE49-F238E27FC236}">
                      <a16:creationId xmlns:a16="http://schemas.microsoft.com/office/drawing/2014/main" id="{B1D569B9-BD49-4BE7-9291-CC3D70552E91}"/>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329;p38">
                  <a:extLst>
                    <a:ext uri="{FF2B5EF4-FFF2-40B4-BE49-F238E27FC236}">
                      <a16:creationId xmlns:a16="http://schemas.microsoft.com/office/drawing/2014/main" id="{96C67F9C-A7AD-4E9A-903A-FD953BA884CC}"/>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330;p38">
                  <a:extLst>
                    <a:ext uri="{FF2B5EF4-FFF2-40B4-BE49-F238E27FC236}">
                      <a16:creationId xmlns:a16="http://schemas.microsoft.com/office/drawing/2014/main" id="{C70291FA-36FC-4EC9-86E2-12FF515E41E1}"/>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4331;p38">
                  <a:extLst>
                    <a:ext uri="{FF2B5EF4-FFF2-40B4-BE49-F238E27FC236}">
                      <a16:creationId xmlns:a16="http://schemas.microsoft.com/office/drawing/2014/main" id="{6E42C9A5-9FE3-4D0B-A33E-02D4B4CD88DA}"/>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332;p38">
                  <a:extLst>
                    <a:ext uri="{FF2B5EF4-FFF2-40B4-BE49-F238E27FC236}">
                      <a16:creationId xmlns:a16="http://schemas.microsoft.com/office/drawing/2014/main" id="{FC19B752-D6F0-469D-A27B-94F6E20AF8E2}"/>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4333;p38">
                  <a:extLst>
                    <a:ext uri="{FF2B5EF4-FFF2-40B4-BE49-F238E27FC236}">
                      <a16:creationId xmlns:a16="http://schemas.microsoft.com/office/drawing/2014/main" id="{BEACC148-50C3-4167-9489-32CBEE49CC3B}"/>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4334;p38">
                  <a:extLst>
                    <a:ext uri="{FF2B5EF4-FFF2-40B4-BE49-F238E27FC236}">
                      <a16:creationId xmlns:a16="http://schemas.microsoft.com/office/drawing/2014/main" id="{E041463D-07EC-41C8-B760-10C4D86718A2}"/>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4335;p38">
                  <a:extLst>
                    <a:ext uri="{FF2B5EF4-FFF2-40B4-BE49-F238E27FC236}">
                      <a16:creationId xmlns:a16="http://schemas.microsoft.com/office/drawing/2014/main" id="{28E7BEA8-409F-4526-9D81-600A41DDEE55}"/>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4336;p38">
                  <a:extLst>
                    <a:ext uri="{FF2B5EF4-FFF2-40B4-BE49-F238E27FC236}">
                      <a16:creationId xmlns:a16="http://schemas.microsoft.com/office/drawing/2014/main" id="{D9E01557-CE28-4BB6-AB09-0704492FB0AC}"/>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4337;p38">
                  <a:extLst>
                    <a:ext uri="{FF2B5EF4-FFF2-40B4-BE49-F238E27FC236}">
                      <a16:creationId xmlns:a16="http://schemas.microsoft.com/office/drawing/2014/main" id="{369D6CC4-6F2B-47A2-B37B-4E5971CD7C7D}"/>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4338;p38">
                  <a:extLst>
                    <a:ext uri="{FF2B5EF4-FFF2-40B4-BE49-F238E27FC236}">
                      <a16:creationId xmlns:a16="http://schemas.microsoft.com/office/drawing/2014/main" id="{252E87C6-A0D7-4815-B383-78E1DAFDD129}"/>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4339;p38">
                  <a:extLst>
                    <a:ext uri="{FF2B5EF4-FFF2-40B4-BE49-F238E27FC236}">
                      <a16:creationId xmlns:a16="http://schemas.microsoft.com/office/drawing/2014/main" id="{1B7B6E9D-AAF9-4E87-9EE4-03C1B0D633F5}"/>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4340;p38">
                  <a:extLst>
                    <a:ext uri="{FF2B5EF4-FFF2-40B4-BE49-F238E27FC236}">
                      <a16:creationId xmlns:a16="http://schemas.microsoft.com/office/drawing/2014/main" id="{15551837-AA73-43A4-AC00-A31F58D692FA}"/>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4341;p38">
                  <a:extLst>
                    <a:ext uri="{FF2B5EF4-FFF2-40B4-BE49-F238E27FC236}">
                      <a16:creationId xmlns:a16="http://schemas.microsoft.com/office/drawing/2014/main" id="{F7C6857D-8F23-415A-B7E0-230963D36EEA}"/>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4342;p38">
                  <a:extLst>
                    <a:ext uri="{FF2B5EF4-FFF2-40B4-BE49-F238E27FC236}">
                      <a16:creationId xmlns:a16="http://schemas.microsoft.com/office/drawing/2014/main" id="{27B31E3C-B786-48AA-949B-B2FA07D132F6}"/>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343;p38">
                  <a:extLst>
                    <a:ext uri="{FF2B5EF4-FFF2-40B4-BE49-F238E27FC236}">
                      <a16:creationId xmlns:a16="http://schemas.microsoft.com/office/drawing/2014/main" id="{46A1AFAF-1C79-4F25-978B-A96EAADBE8E3}"/>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344;p38">
                  <a:extLst>
                    <a:ext uri="{FF2B5EF4-FFF2-40B4-BE49-F238E27FC236}">
                      <a16:creationId xmlns:a16="http://schemas.microsoft.com/office/drawing/2014/main" id="{E4AFBAC9-DDA8-4C5A-AA06-C84BADBDB11E}"/>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4345;p38">
                  <a:extLst>
                    <a:ext uri="{FF2B5EF4-FFF2-40B4-BE49-F238E27FC236}">
                      <a16:creationId xmlns:a16="http://schemas.microsoft.com/office/drawing/2014/main" id="{D1185B57-2BEF-4C52-8919-064C64469B2D}"/>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346;p38">
                  <a:extLst>
                    <a:ext uri="{FF2B5EF4-FFF2-40B4-BE49-F238E27FC236}">
                      <a16:creationId xmlns:a16="http://schemas.microsoft.com/office/drawing/2014/main" id="{59CE1C0A-4EDF-4035-99BD-A0328F6D238C}"/>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347;p38">
                  <a:extLst>
                    <a:ext uri="{FF2B5EF4-FFF2-40B4-BE49-F238E27FC236}">
                      <a16:creationId xmlns:a16="http://schemas.microsoft.com/office/drawing/2014/main" id="{2AC383D8-A654-4365-8EE6-0CBBA2082075}"/>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348;p38">
                  <a:extLst>
                    <a:ext uri="{FF2B5EF4-FFF2-40B4-BE49-F238E27FC236}">
                      <a16:creationId xmlns:a16="http://schemas.microsoft.com/office/drawing/2014/main" id="{4AAE392A-AF85-402F-A712-752EF731D802}"/>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349;p38">
                  <a:extLst>
                    <a:ext uri="{FF2B5EF4-FFF2-40B4-BE49-F238E27FC236}">
                      <a16:creationId xmlns:a16="http://schemas.microsoft.com/office/drawing/2014/main" id="{6F3127F0-AC9F-4CB9-AC61-6B518904F7A3}"/>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350;p38">
                  <a:extLst>
                    <a:ext uri="{FF2B5EF4-FFF2-40B4-BE49-F238E27FC236}">
                      <a16:creationId xmlns:a16="http://schemas.microsoft.com/office/drawing/2014/main" id="{0DD6BF89-CB71-4B4E-9454-A464712AD51F}"/>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351;p38">
                  <a:extLst>
                    <a:ext uri="{FF2B5EF4-FFF2-40B4-BE49-F238E27FC236}">
                      <a16:creationId xmlns:a16="http://schemas.microsoft.com/office/drawing/2014/main" id="{0820EB26-2A72-44F7-8DE3-856161FE7B08}"/>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352;p38">
                  <a:extLst>
                    <a:ext uri="{FF2B5EF4-FFF2-40B4-BE49-F238E27FC236}">
                      <a16:creationId xmlns:a16="http://schemas.microsoft.com/office/drawing/2014/main" id="{CF875BDA-BE7F-4939-8AEE-CB42EB8A00D2}"/>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353;p38">
                  <a:extLst>
                    <a:ext uri="{FF2B5EF4-FFF2-40B4-BE49-F238E27FC236}">
                      <a16:creationId xmlns:a16="http://schemas.microsoft.com/office/drawing/2014/main" id="{95257D98-04CD-4E1A-9D96-1D4F0D126CB6}"/>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354;p38">
                  <a:extLst>
                    <a:ext uri="{FF2B5EF4-FFF2-40B4-BE49-F238E27FC236}">
                      <a16:creationId xmlns:a16="http://schemas.microsoft.com/office/drawing/2014/main" id="{5B0C443B-F20F-4336-9D9B-CE335C31F954}"/>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355;p38">
                  <a:extLst>
                    <a:ext uri="{FF2B5EF4-FFF2-40B4-BE49-F238E27FC236}">
                      <a16:creationId xmlns:a16="http://schemas.microsoft.com/office/drawing/2014/main" id="{D30A2F73-3830-434C-B18A-50CB6EB9589C}"/>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356;p38">
                  <a:extLst>
                    <a:ext uri="{FF2B5EF4-FFF2-40B4-BE49-F238E27FC236}">
                      <a16:creationId xmlns:a16="http://schemas.microsoft.com/office/drawing/2014/main" id="{2AF0F31C-551F-4E05-B41A-B5DE27873356}"/>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357;p38">
                  <a:extLst>
                    <a:ext uri="{FF2B5EF4-FFF2-40B4-BE49-F238E27FC236}">
                      <a16:creationId xmlns:a16="http://schemas.microsoft.com/office/drawing/2014/main" id="{F87CBB77-46FA-4698-9B4F-7EFAF08CB10F}"/>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358;p38">
                  <a:extLst>
                    <a:ext uri="{FF2B5EF4-FFF2-40B4-BE49-F238E27FC236}">
                      <a16:creationId xmlns:a16="http://schemas.microsoft.com/office/drawing/2014/main" id="{133605EE-A273-4EC1-B16F-E400BCCDF5B6}"/>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359;p38">
                  <a:extLst>
                    <a:ext uri="{FF2B5EF4-FFF2-40B4-BE49-F238E27FC236}">
                      <a16:creationId xmlns:a16="http://schemas.microsoft.com/office/drawing/2014/main" id="{3229309F-2EFE-48CC-91AB-E4B68740471D}"/>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360;p38">
                  <a:extLst>
                    <a:ext uri="{FF2B5EF4-FFF2-40B4-BE49-F238E27FC236}">
                      <a16:creationId xmlns:a16="http://schemas.microsoft.com/office/drawing/2014/main" id="{4646D0C3-B4B4-4519-8B1E-2B53B8F9A6B6}"/>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4361;p38">
                  <a:extLst>
                    <a:ext uri="{FF2B5EF4-FFF2-40B4-BE49-F238E27FC236}">
                      <a16:creationId xmlns:a16="http://schemas.microsoft.com/office/drawing/2014/main" id="{F8D85191-D10F-4ED2-B373-3D3B8DE5A754}"/>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362;p38">
                  <a:extLst>
                    <a:ext uri="{FF2B5EF4-FFF2-40B4-BE49-F238E27FC236}">
                      <a16:creationId xmlns:a16="http://schemas.microsoft.com/office/drawing/2014/main" id="{16E3F155-4B30-488E-9284-84BA261030A9}"/>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4363;p38">
                  <a:extLst>
                    <a:ext uri="{FF2B5EF4-FFF2-40B4-BE49-F238E27FC236}">
                      <a16:creationId xmlns:a16="http://schemas.microsoft.com/office/drawing/2014/main" id="{54BEE752-A926-4D4F-B265-1303E5CFDD58}"/>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4364;p38">
                  <a:extLst>
                    <a:ext uri="{FF2B5EF4-FFF2-40B4-BE49-F238E27FC236}">
                      <a16:creationId xmlns:a16="http://schemas.microsoft.com/office/drawing/2014/main" id="{17C026BC-EAB8-4FF1-A595-A68BF5B52479}"/>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4365;p38">
                  <a:extLst>
                    <a:ext uri="{FF2B5EF4-FFF2-40B4-BE49-F238E27FC236}">
                      <a16:creationId xmlns:a16="http://schemas.microsoft.com/office/drawing/2014/main" id="{72C46CBB-08B7-47CC-AC42-CDC82A1A9AE9}"/>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4366;p38">
                  <a:extLst>
                    <a:ext uri="{FF2B5EF4-FFF2-40B4-BE49-F238E27FC236}">
                      <a16:creationId xmlns:a16="http://schemas.microsoft.com/office/drawing/2014/main" id="{A4D17264-7CED-47FC-902D-418167233902}"/>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367;p38">
                  <a:extLst>
                    <a:ext uri="{FF2B5EF4-FFF2-40B4-BE49-F238E27FC236}">
                      <a16:creationId xmlns:a16="http://schemas.microsoft.com/office/drawing/2014/main" id="{5CB5160A-30F4-4782-AE10-84479AE63648}"/>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368;p38">
                  <a:extLst>
                    <a:ext uri="{FF2B5EF4-FFF2-40B4-BE49-F238E27FC236}">
                      <a16:creationId xmlns:a16="http://schemas.microsoft.com/office/drawing/2014/main" id="{138994F0-491E-496B-9DA9-27B47651BE94}"/>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4369;p38">
                  <a:extLst>
                    <a:ext uri="{FF2B5EF4-FFF2-40B4-BE49-F238E27FC236}">
                      <a16:creationId xmlns:a16="http://schemas.microsoft.com/office/drawing/2014/main" id="{55182B2E-CC81-43D2-B9FE-DB8F0D57840E}"/>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370;p38">
                  <a:extLst>
                    <a:ext uri="{FF2B5EF4-FFF2-40B4-BE49-F238E27FC236}">
                      <a16:creationId xmlns:a16="http://schemas.microsoft.com/office/drawing/2014/main" id="{D44B7460-0474-406A-B508-E461BD623648}"/>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4371;p38">
                  <a:extLst>
                    <a:ext uri="{FF2B5EF4-FFF2-40B4-BE49-F238E27FC236}">
                      <a16:creationId xmlns:a16="http://schemas.microsoft.com/office/drawing/2014/main" id="{51E39587-2955-402C-B7C8-681BDD1C9E99}"/>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4372;p38">
                  <a:extLst>
                    <a:ext uri="{FF2B5EF4-FFF2-40B4-BE49-F238E27FC236}">
                      <a16:creationId xmlns:a16="http://schemas.microsoft.com/office/drawing/2014/main" id="{E8ACBC07-647B-4860-8FBC-90D9BB5CD7C6}"/>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4373;p38">
                  <a:extLst>
                    <a:ext uri="{FF2B5EF4-FFF2-40B4-BE49-F238E27FC236}">
                      <a16:creationId xmlns:a16="http://schemas.microsoft.com/office/drawing/2014/main" id="{4A24B45C-FCEF-4B38-B573-FF846BBBE66E}"/>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4374;p38">
                  <a:extLst>
                    <a:ext uri="{FF2B5EF4-FFF2-40B4-BE49-F238E27FC236}">
                      <a16:creationId xmlns:a16="http://schemas.microsoft.com/office/drawing/2014/main" id="{C99AD0A2-260A-4601-8507-799B73D7E9E6}"/>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4375;p38">
                  <a:extLst>
                    <a:ext uri="{FF2B5EF4-FFF2-40B4-BE49-F238E27FC236}">
                      <a16:creationId xmlns:a16="http://schemas.microsoft.com/office/drawing/2014/main" id="{BA5D85FA-C25A-4BB9-B0DF-EA883D4BC889}"/>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4376;p38">
                  <a:extLst>
                    <a:ext uri="{FF2B5EF4-FFF2-40B4-BE49-F238E27FC236}">
                      <a16:creationId xmlns:a16="http://schemas.microsoft.com/office/drawing/2014/main" id="{1AB0D1E5-DD9E-483A-8A48-8C5A0FB8395B}"/>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4377;p38">
                  <a:extLst>
                    <a:ext uri="{FF2B5EF4-FFF2-40B4-BE49-F238E27FC236}">
                      <a16:creationId xmlns:a16="http://schemas.microsoft.com/office/drawing/2014/main" id="{5D4E1394-7B87-45C9-A673-60176CA4E0CD}"/>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4378;p38">
                  <a:extLst>
                    <a:ext uri="{FF2B5EF4-FFF2-40B4-BE49-F238E27FC236}">
                      <a16:creationId xmlns:a16="http://schemas.microsoft.com/office/drawing/2014/main" id="{2CF0FEDE-64DB-49A8-9A38-7396A4D67658}"/>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4379;p38">
                  <a:extLst>
                    <a:ext uri="{FF2B5EF4-FFF2-40B4-BE49-F238E27FC236}">
                      <a16:creationId xmlns:a16="http://schemas.microsoft.com/office/drawing/2014/main" id="{415752A1-162A-4D15-978C-FF26B594D81D}"/>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4380;p38">
                  <a:extLst>
                    <a:ext uri="{FF2B5EF4-FFF2-40B4-BE49-F238E27FC236}">
                      <a16:creationId xmlns:a16="http://schemas.microsoft.com/office/drawing/2014/main" id="{2C61999E-7417-41B5-88CC-3E1775950616}"/>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4381;p38">
                  <a:extLst>
                    <a:ext uri="{FF2B5EF4-FFF2-40B4-BE49-F238E27FC236}">
                      <a16:creationId xmlns:a16="http://schemas.microsoft.com/office/drawing/2014/main" id="{9822CC9E-F575-4B5F-BC45-9E4229512EB5}"/>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4382;p38">
                  <a:extLst>
                    <a:ext uri="{FF2B5EF4-FFF2-40B4-BE49-F238E27FC236}">
                      <a16:creationId xmlns:a16="http://schemas.microsoft.com/office/drawing/2014/main" id="{2F897DB4-2946-4187-B3D5-1A88007A554B}"/>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4383;p38">
                  <a:extLst>
                    <a:ext uri="{FF2B5EF4-FFF2-40B4-BE49-F238E27FC236}">
                      <a16:creationId xmlns:a16="http://schemas.microsoft.com/office/drawing/2014/main" id="{3D32C309-DF46-4F31-9F1F-19DCD24F0CD3}"/>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4384;p38">
                  <a:extLst>
                    <a:ext uri="{FF2B5EF4-FFF2-40B4-BE49-F238E27FC236}">
                      <a16:creationId xmlns:a16="http://schemas.microsoft.com/office/drawing/2014/main" id="{671D27BE-C33B-413C-898F-698621FC7A7B}"/>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385;p38">
                  <a:extLst>
                    <a:ext uri="{FF2B5EF4-FFF2-40B4-BE49-F238E27FC236}">
                      <a16:creationId xmlns:a16="http://schemas.microsoft.com/office/drawing/2014/main" id="{C2FD05AF-6D02-467E-9888-ADA42E1567EC}"/>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4386;p38">
                <a:extLst>
                  <a:ext uri="{FF2B5EF4-FFF2-40B4-BE49-F238E27FC236}">
                    <a16:creationId xmlns:a16="http://schemas.microsoft.com/office/drawing/2014/main" id="{7BFEAE0A-0307-4B06-B1EC-D52F9DE642BB}"/>
                  </a:ext>
                </a:extLst>
              </p:cNvPr>
              <p:cNvGrpSpPr/>
              <p:nvPr/>
            </p:nvGrpSpPr>
            <p:grpSpPr>
              <a:xfrm>
                <a:off x="4543079" y="4626313"/>
                <a:ext cx="286486" cy="386884"/>
                <a:chOff x="4543079" y="4626313"/>
                <a:chExt cx="286486" cy="386884"/>
              </a:xfrm>
            </p:grpSpPr>
            <p:grpSp>
              <p:nvGrpSpPr>
                <p:cNvPr id="205" name="Google Shape;4387;p38">
                  <a:extLst>
                    <a:ext uri="{FF2B5EF4-FFF2-40B4-BE49-F238E27FC236}">
                      <a16:creationId xmlns:a16="http://schemas.microsoft.com/office/drawing/2014/main" id="{E403CD4B-C2EF-4BC4-A53F-AB4FC76A7214}"/>
                    </a:ext>
                  </a:extLst>
                </p:cNvPr>
                <p:cNvGrpSpPr/>
                <p:nvPr/>
              </p:nvGrpSpPr>
              <p:grpSpPr>
                <a:xfrm>
                  <a:off x="4543079" y="4626313"/>
                  <a:ext cx="286486" cy="386884"/>
                  <a:chOff x="4543079" y="4626313"/>
                  <a:chExt cx="286486" cy="386884"/>
                </a:xfrm>
              </p:grpSpPr>
              <p:sp>
                <p:nvSpPr>
                  <p:cNvPr id="209" name="Google Shape;4388;p38">
                    <a:extLst>
                      <a:ext uri="{FF2B5EF4-FFF2-40B4-BE49-F238E27FC236}">
                        <a16:creationId xmlns:a16="http://schemas.microsoft.com/office/drawing/2014/main" id="{045250FC-4D37-4EE5-AF81-5262B3FC8E9B}"/>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4389;p38">
                    <a:extLst>
                      <a:ext uri="{FF2B5EF4-FFF2-40B4-BE49-F238E27FC236}">
                        <a16:creationId xmlns:a16="http://schemas.microsoft.com/office/drawing/2014/main" id="{051C9C70-3294-4F9F-B5A8-A8B665405E51}"/>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4390;p38">
                    <a:extLst>
                      <a:ext uri="{FF2B5EF4-FFF2-40B4-BE49-F238E27FC236}">
                        <a16:creationId xmlns:a16="http://schemas.microsoft.com/office/drawing/2014/main" id="{6BBB404E-18A3-4E87-91DD-9A201F541391}"/>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4391;p38">
                    <a:extLst>
                      <a:ext uri="{FF2B5EF4-FFF2-40B4-BE49-F238E27FC236}">
                        <a16:creationId xmlns:a16="http://schemas.microsoft.com/office/drawing/2014/main" id="{656EB80A-FBB8-4FE8-9098-02E313FD4D50}"/>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4392;p38">
                    <a:extLst>
                      <a:ext uri="{FF2B5EF4-FFF2-40B4-BE49-F238E27FC236}">
                        <a16:creationId xmlns:a16="http://schemas.microsoft.com/office/drawing/2014/main" id="{052FD461-2840-4167-8BDF-B6E178B21BBD}"/>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6" name="Google Shape;4393;p38">
                  <a:extLst>
                    <a:ext uri="{FF2B5EF4-FFF2-40B4-BE49-F238E27FC236}">
                      <a16:creationId xmlns:a16="http://schemas.microsoft.com/office/drawing/2014/main" id="{E8F716F3-13A4-4A4D-9C88-4DF9DE20314E}"/>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4394;p38">
                  <a:extLst>
                    <a:ext uri="{FF2B5EF4-FFF2-40B4-BE49-F238E27FC236}">
                      <a16:creationId xmlns:a16="http://schemas.microsoft.com/office/drawing/2014/main" id="{D804EEBF-7CBE-43B3-90EA-B9E45F559E8A}"/>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4395;p38">
                  <a:extLst>
                    <a:ext uri="{FF2B5EF4-FFF2-40B4-BE49-F238E27FC236}">
                      <a16:creationId xmlns:a16="http://schemas.microsoft.com/office/drawing/2014/main" id="{CB9C5317-4999-4A6E-A89D-61CBAE33EC75}"/>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7" name="Google Shape;4396;p38">
              <a:extLst>
                <a:ext uri="{FF2B5EF4-FFF2-40B4-BE49-F238E27FC236}">
                  <a16:creationId xmlns:a16="http://schemas.microsoft.com/office/drawing/2014/main" id="{B204419F-DAED-45D7-B03D-0C36230FD399}"/>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397;p38">
              <a:extLst>
                <a:ext uri="{FF2B5EF4-FFF2-40B4-BE49-F238E27FC236}">
                  <a16:creationId xmlns:a16="http://schemas.microsoft.com/office/drawing/2014/main" id="{0D1D5D45-AF23-4794-A00B-8F35798CDED1}"/>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398;p38">
              <a:extLst>
                <a:ext uri="{FF2B5EF4-FFF2-40B4-BE49-F238E27FC236}">
                  <a16:creationId xmlns:a16="http://schemas.microsoft.com/office/drawing/2014/main" id="{48268300-330A-4413-9B83-E73AF075038B}"/>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4399;p38">
              <a:extLst>
                <a:ext uri="{FF2B5EF4-FFF2-40B4-BE49-F238E27FC236}">
                  <a16:creationId xmlns:a16="http://schemas.microsoft.com/office/drawing/2014/main" id="{6E791710-7C66-4352-9A5A-6D02B699A895}"/>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4400;p38">
              <a:extLst>
                <a:ext uri="{FF2B5EF4-FFF2-40B4-BE49-F238E27FC236}">
                  <a16:creationId xmlns:a16="http://schemas.microsoft.com/office/drawing/2014/main" id="{82006E6A-6602-4497-91BC-4C93D3F8324E}"/>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4401;p38">
              <a:extLst>
                <a:ext uri="{FF2B5EF4-FFF2-40B4-BE49-F238E27FC236}">
                  <a16:creationId xmlns:a16="http://schemas.microsoft.com/office/drawing/2014/main" id="{195C0A1E-2359-42EE-8947-B24D00CE9831}"/>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5018038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555</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Barlow</vt:lpstr>
      <vt:lpstr>Raleway Thin</vt:lpstr>
      <vt:lpstr>Barlow Light</vt:lpstr>
      <vt:lpstr>Calibri</vt:lpstr>
      <vt:lpstr>Arial</vt:lpstr>
      <vt:lpstr>Gaoler template</vt:lpstr>
      <vt:lpstr>REQUIREMENT SPECIFICATION OF  FARMHOUSE BOOKING</vt:lpstr>
      <vt:lpstr>Content</vt:lpstr>
      <vt:lpstr>WHY?</vt:lpstr>
      <vt:lpstr>BIG SOLUTION</vt:lpstr>
      <vt:lpstr>Scope of System</vt:lpstr>
      <vt:lpstr>System Perspective</vt:lpstr>
      <vt:lpstr>Use Case Diagram</vt:lpstr>
      <vt:lpstr>System Function</vt:lpstr>
      <vt:lpstr>User Characteristics and Scenario</vt:lpstr>
      <vt:lpstr>Functional Requirement</vt:lpstr>
      <vt:lpstr>Non Functional Requirement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dc:title>
  <cp:lastModifiedBy>BIBEK KHATRI</cp:lastModifiedBy>
  <cp:revision>7</cp:revision>
  <dcterms:modified xsi:type="dcterms:W3CDTF">2020-08-10T02:06:55Z</dcterms:modified>
</cp:coreProperties>
</file>