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79627-96E4-4391-9366-33D56BD1CCA1}" v="141" dt="2021-11-14T10:59:04.674"/>
    <p1510:client id="{1B25BC11-943A-4EFA-BA39-44B9D6CF65C4}" v="3" dt="2021-11-15T20:21:15.519"/>
    <p1510:client id="{1DAD03B2-F3B9-497E-8FA2-711B5EF2105C}" v="6" dt="2021-11-10T13:52:10.610"/>
    <p1510:client id="{21B0C495-E8A1-4810-98C5-3823195A651F}" v="35" dt="2021-11-15T12:48:43.358"/>
    <p1510:client id="{296B31FF-F8D6-4B1D-B7B6-09243ED0554B}" v="23" dt="2021-11-10T19:12:10.708"/>
    <p1510:client id="{3E80A3DB-3274-4854-A2C4-7051E8119709}" v="56" dt="2021-11-14T11:00:00.605"/>
    <p1510:client id="{41DA9397-D186-4391-BF37-C05358A21D30}" v="28" dt="2021-11-14T18:55:38.183"/>
    <p1510:client id="{49328B34-F136-4673-AA71-027E841E8FE2}" v="679" dt="2021-11-14T22:34:58.842"/>
    <p1510:client id="{52509FDC-C01B-40D7-A7C9-A2F01EA08AB7}" v="15" dt="2021-11-14T16:26:03.252"/>
    <p1510:client id="{5FC0BA72-6618-4ACD-B08C-30BFFC9EC6C2}" v="9" dt="2021-11-11T09:33:34.194"/>
    <p1510:client id="{621CDDE2-521E-45E5-857D-CC40B3A09A86}" v="1" dt="2021-11-10T13:54:48.533"/>
    <p1510:client id="{7AA5100D-5B71-4056-8776-66A57421DFCA}" v="439" dt="2021-11-10T14:30:44.455"/>
    <p1510:client id="{7C630DE5-1B81-4569-BDFF-A8B6D1C42ACB}" v="68" dt="2021-11-10T14:10:56.386"/>
    <p1510:client id="{85094B8A-07F4-42F0-9325-4D5E30F2C721}" v="2" dt="2021-11-15T12:46:23.395"/>
    <p1510:client id="{9F52311E-67D0-4854-8FAA-1EF3294BD6C6}" v="6" dt="2021-11-10T13:46:43.095"/>
    <p1510:client id="{A35461B0-E24B-4011-8916-0CB64E14BA91}" v="26" dt="2021-11-14T15:37:53.471"/>
    <p1510:client id="{A534D588-EE5B-4615-9EE9-06B63713CA5D}" v="16" dt="2021-11-10T13:52:04.026"/>
    <p1510:client id="{B24B388E-6E44-4DA2-9818-6BDDD31DFDCF}" v="16" dt="2021-11-10T13:46:06.893"/>
    <p1510:client id="{B8ED2C14-A8BE-4E3B-BA63-2A225D981EAD}" v="25" dt="2021-11-11T09:55:11.308"/>
    <p1510:client id="{BA936FDF-879A-4D10-8262-A46DE0512E57}" v="41" dt="2021-11-10T14:14:13.294"/>
    <p1510:client id="{D0145597-B60C-40C7-8377-32DA69BE9569}" v="20" dt="2021-11-15T16:47:29.039"/>
    <p1510:client id="{EFCF30B1-E39F-4594-9A81-4E8CC5B7C434}" v="159" dt="2021-11-10T14:29:31.395"/>
    <p1510:client id="{F44630BF-4C37-497D-81E0-CD33DCAF7A83}" v="53" dt="2021-11-10T13:48:39.117"/>
    <p1510:client id="{FF13ED35-4E85-4723-831C-92032C4A3EB3}" v="12" dt="2021-11-10T11:06:2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yeckhaus, Peter" userId="S::peter.heyeckhaus@bbs1-mainz.de::f9ac4190-6a1e-47cf-81b7-0a44943fc376" providerId="AD" clId="Web-{41DA9397-D186-4391-BF37-C05358A21D30}"/>
    <pc:docChg chg="modSld">
      <pc:chgData name="Heyeckhaus, Peter" userId="S::peter.heyeckhaus@bbs1-mainz.de::f9ac4190-6a1e-47cf-81b7-0a44943fc376" providerId="AD" clId="Web-{41DA9397-D186-4391-BF37-C05358A21D30}" dt="2021-11-14T18:55:38.183" v="19" actId="1076"/>
      <pc:docMkLst>
        <pc:docMk/>
      </pc:docMkLst>
      <pc:sldChg chg="addSp modSp">
        <pc:chgData name="Heyeckhaus, Peter" userId="S::peter.heyeckhaus@bbs1-mainz.de::f9ac4190-6a1e-47cf-81b7-0a44943fc376" providerId="AD" clId="Web-{41DA9397-D186-4391-BF37-C05358A21D30}" dt="2021-11-14T18:55:38.183" v="19" actId="1076"/>
        <pc:sldMkLst>
          <pc:docMk/>
          <pc:sldMk cId="1577499883" sldId="256"/>
        </pc:sldMkLst>
        <pc:spChg chg="mod">
          <ac:chgData name="Heyeckhaus, Peter" userId="S::peter.heyeckhaus@bbs1-mainz.de::f9ac4190-6a1e-47cf-81b7-0a44943fc376" providerId="AD" clId="Web-{41DA9397-D186-4391-BF37-C05358A21D30}" dt="2021-11-14T18:54:17.774" v="2" actId="1076"/>
          <ac:spMkLst>
            <pc:docMk/>
            <pc:sldMk cId="1577499883" sldId="256"/>
            <ac:spMk id="8" creationId="{8C5C1E52-07ED-4F34-A38D-04B11CD38828}"/>
          </ac:spMkLst>
        </pc:spChg>
        <pc:spChg chg="mod">
          <ac:chgData name="Heyeckhaus, Peter" userId="S::peter.heyeckhaus@bbs1-mainz.de::f9ac4190-6a1e-47cf-81b7-0a44943fc376" providerId="AD" clId="Web-{41DA9397-D186-4391-BF37-C05358A21D30}" dt="2021-11-14T18:54:58.854" v="15" actId="1076"/>
          <ac:spMkLst>
            <pc:docMk/>
            <pc:sldMk cId="1577499883" sldId="256"/>
            <ac:spMk id="21" creationId="{9CC1991B-A1C0-4406-A64C-3C7C91DB57DE}"/>
          </ac:spMkLst>
        </pc:spChg>
        <pc:spChg chg="add">
          <ac:chgData name="Heyeckhaus, Peter" userId="S::peter.heyeckhaus@bbs1-mainz.de::f9ac4190-6a1e-47cf-81b7-0a44943fc376" providerId="AD" clId="Web-{41DA9397-D186-4391-BF37-C05358A21D30}" dt="2021-11-14T18:53:54.430" v="0"/>
          <ac:spMkLst>
            <pc:docMk/>
            <pc:sldMk cId="1577499883" sldId="256"/>
            <ac:spMk id="23" creationId="{1058F134-41D6-4501-A062-D421E46AF65F}"/>
          </ac:spMkLst>
        </pc:spChg>
        <pc:spChg chg="add">
          <ac:chgData name="Heyeckhaus, Peter" userId="S::peter.heyeckhaus@bbs1-mainz.de::f9ac4190-6a1e-47cf-81b7-0a44943fc376" providerId="AD" clId="Web-{41DA9397-D186-4391-BF37-C05358A21D30}" dt="2021-11-14T18:54:00.649" v="1"/>
          <ac:spMkLst>
            <pc:docMk/>
            <pc:sldMk cId="1577499883" sldId="256"/>
            <ac:spMk id="28" creationId="{B554FBA2-CF8E-4BAF-B900-C92F9884E4CD}"/>
          </ac:spMkLst>
        </pc:spChg>
        <pc:spChg chg="add mod">
          <ac:chgData name="Heyeckhaus, Peter" userId="S::peter.heyeckhaus@bbs1-mainz.de::f9ac4190-6a1e-47cf-81b7-0a44943fc376" providerId="AD" clId="Web-{41DA9397-D186-4391-BF37-C05358A21D30}" dt="2021-11-14T18:55:04.916" v="17" actId="1076"/>
          <ac:spMkLst>
            <pc:docMk/>
            <pc:sldMk cId="1577499883" sldId="256"/>
            <ac:spMk id="36" creationId="{8BE18123-8F60-438A-A3A5-58703AD0F8C2}"/>
          </ac:spMkLst>
        </pc:spChg>
        <pc:picChg chg="mod">
          <ac:chgData name="Heyeckhaus, Peter" userId="S::peter.heyeckhaus@bbs1-mainz.de::f9ac4190-6a1e-47cf-81b7-0a44943fc376" providerId="AD" clId="Web-{41DA9397-D186-4391-BF37-C05358A21D30}" dt="2021-11-14T18:55:00.604" v="16" actId="1076"/>
          <ac:picMkLst>
            <pc:docMk/>
            <pc:sldMk cId="1577499883" sldId="256"/>
            <ac:picMk id="10" creationId="{35D7DFA4-5CE0-4E3D-B573-9D1637B1EC0B}"/>
          </ac:picMkLst>
        </pc:picChg>
        <pc:picChg chg="mod">
          <ac:chgData name="Heyeckhaus, Peter" userId="S::peter.heyeckhaus@bbs1-mainz.de::f9ac4190-6a1e-47cf-81b7-0a44943fc376" providerId="AD" clId="Web-{41DA9397-D186-4391-BF37-C05358A21D30}" dt="2021-11-14T18:55:38.183" v="19" actId="1076"/>
          <ac:picMkLst>
            <pc:docMk/>
            <pc:sldMk cId="1577499883" sldId="256"/>
            <ac:picMk id="15" creationId="{8602CB79-7592-4A10-92B1-CABE59B6EF48}"/>
          </ac:picMkLst>
        </pc:picChg>
        <pc:picChg chg="mod">
          <ac:chgData name="Heyeckhaus, Peter" userId="S::peter.heyeckhaus@bbs1-mainz.de::f9ac4190-6a1e-47cf-81b7-0a44943fc376" providerId="AD" clId="Web-{41DA9397-D186-4391-BF37-C05358A21D30}" dt="2021-11-14T18:55:35.339" v="18" actId="1076"/>
          <ac:picMkLst>
            <pc:docMk/>
            <pc:sldMk cId="1577499883" sldId="256"/>
            <ac:picMk id="20" creationId="{3AF39752-CE41-43C0-8AA7-DBC00BBF663C}"/>
          </ac:picMkLst>
        </pc:picChg>
      </pc:sldChg>
    </pc:docChg>
  </pc:docChgLst>
  <pc:docChgLst>
    <pc:chgData name="Gau, Janine" userId="S::janine.gau@bbs1-mainz.de::2ab5461d-a4d8-4483-94d1-6abd24d38d47" providerId="AD" clId="Web-{3E80A3DB-3274-4854-A2C4-7051E8119709}"/>
    <pc:docChg chg="modSld">
      <pc:chgData name="Gau, Janine" userId="S::janine.gau@bbs1-mainz.de::2ab5461d-a4d8-4483-94d1-6abd24d38d47" providerId="AD" clId="Web-{3E80A3DB-3274-4854-A2C4-7051E8119709}" dt="2021-11-14T11:00:00.402" v="31" actId="14100"/>
      <pc:docMkLst>
        <pc:docMk/>
      </pc:docMkLst>
      <pc:sldChg chg="modSp">
        <pc:chgData name="Gau, Janine" userId="S::janine.gau@bbs1-mainz.de::2ab5461d-a4d8-4483-94d1-6abd24d38d47" providerId="AD" clId="Web-{3E80A3DB-3274-4854-A2C4-7051E8119709}" dt="2021-11-14T11:00:00.402" v="31" actId="14100"/>
        <pc:sldMkLst>
          <pc:docMk/>
          <pc:sldMk cId="1577499883" sldId="256"/>
        </pc:sldMkLst>
        <pc:spChg chg="mod">
          <ac:chgData name="Gau, Janine" userId="S::janine.gau@bbs1-mainz.de::2ab5461d-a4d8-4483-94d1-6abd24d38d47" providerId="AD" clId="Web-{3E80A3DB-3274-4854-A2C4-7051E8119709}" dt="2021-11-14T11:00:00.402" v="31" actId="14100"/>
          <ac:spMkLst>
            <pc:docMk/>
            <pc:sldMk cId="1577499883" sldId="256"/>
            <ac:spMk id="37" creationId="{53C856E9-AB00-4E4C-A605-022AA9446DB5}"/>
          </ac:spMkLst>
        </pc:spChg>
        <pc:picChg chg="mod">
          <ac:chgData name="Gau, Janine" userId="S::janine.gau@bbs1-mainz.de::2ab5461d-a4d8-4483-94d1-6abd24d38d47" providerId="AD" clId="Web-{3E80A3DB-3274-4854-A2C4-7051E8119709}" dt="2021-11-14T10:59:36.570" v="20" actId="14100"/>
          <ac:picMkLst>
            <pc:docMk/>
            <pc:sldMk cId="1577499883" sldId="256"/>
            <ac:picMk id="39" creationId="{F881E1B0-2962-4D06-83C0-EA484B748D63}"/>
          </ac:picMkLst>
        </pc:picChg>
      </pc:sldChg>
    </pc:docChg>
  </pc:docChgLst>
  <pc:docChgLst>
    <pc:chgData name="Ruf, Alice" userId="S::alice.ruf@bbs1-mainz.de::7bfe994d-8382-438e-8d45-4cac53c098ae" providerId="AD" clId="Web-{0F579627-96E4-4391-9366-33D56BD1CCA1}"/>
    <pc:docChg chg="modSld">
      <pc:chgData name="Ruf, Alice" userId="S::alice.ruf@bbs1-mainz.de::7bfe994d-8382-438e-8d45-4cac53c098ae" providerId="AD" clId="Web-{0F579627-96E4-4391-9366-33D56BD1CCA1}" dt="2021-11-14T10:59:04.674" v="128" actId="1076"/>
      <pc:docMkLst>
        <pc:docMk/>
      </pc:docMkLst>
      <pc:sldChg chg="addSp modSp">
        <pc:chgData name="Ruf, Alice" userId="S::alice.ruf@bbs1-mainz.de::7bfe994d-8382-438e-8d45-4cac53c098ae" providerId="AD" clId="Web-{0F579627-96E4-4391-9366-33D56BD1CCA1}" dt="2021-11-14T10:59:04.674" v="128" actId="1076"/>
        <pc:sldMkLst>
          <pc:docMk/>
          <pc:sldMk cId="1577499883" sldId="256"/>
        </pc:sldMkLst>
        <pc:spChg chg="mod">
          <ac:chgData name="Ruf, Alice" userId="S::alice.ruf@bbs1-mainz.de::7bfe994d-8382-438e-8d45-4cac53c098ae" providerId="AD" clId="Web-{0F579627-96E4-4391-9366-33D56BD1CCA1}" dt="2021-11-14T10:58:23.783" v="119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Ruf, Alice" userId="S::alice.ruf@bbs1-mainz.de::7bfe994d-8382-438e-8d45-4cac53c098ae" providerId="AD" clId="Web-{0F579627-96E4-4391-9366-33D56BD1CCA1}" dt="2021-11-14T10:51:24.072" v="29" actId="1076"/>
          <ac:spMkLst>
            <pc:docMk/>
            <pc:sldMk cId="1577499883" sldId="256"/>
            <ac:spMk id="8" creationId="{8C5C1E52-07ED-4F34-A38D-04B11CD38828}"/>
          </ac:spMkLst>
        </pc:spChg>
        <pc:spChg chg="mod">
          <ac:chgData name="Ruf, Alice" userId="S::alice.ruf@bbs1-mainz.de::7bfe994d-8382-438e-8d45-4cac53c098ae" providerId="AD" clId="Web-{0F579627-96E4-4391-9366-33D56BD1CCA1}" dt="2021-11-14T10:51:09.322" v="25" actId="1076"/>
          <ac:spMkLst>
            <pc:docMk/>
            <pc:sldMk cId="1577499883" sldId="256"/>
            <ac:spMk id="9" creationId="{97B0DB1C-0549-4988-9D6E-D0123D2285C9}"/>
          </ac:spMkLst>
        </pc:spChg>
        <pc:spChg chg="mod">
          <ac:chgData name="Ruf, Alice" userId="S::alice.ruf@bbs1-mainz.de::7bfe994d-8382-438e-8d45-4cac53c098ae" providerId="AD" clId="Web-{0F579627-96E4-4391-9366-33D56BD1CCA1}" dt="2021-11-14T10:54:03.044" v="49" actId="1076"/>
          <ac:spMkLst>
            <pc:docMk/>
            <pc:sldMk cId="1577499883" sldId="256"/>
            <ac:spMk id="14" creationId="{DB90FF8F-9B23-41DA-9295-5384D40076B2}"/>
          </ac:spMkLst>
        </pc:spChg>
        <pc:spChg chg="mod">
          <ac:chgData name="Ruf, Alice" userId="S::alice.ruf@bbs1-mainz.de::7bfe994d-8382-438e-8d45-4cac53c098ae" providerId="AD" clId="Web-{0F579627-96E4-4391-9366-33D56BD1CCA1}" dt="2021-11-14T10:58:37.673" v="123" actId="1076"/>
          <ac:spMkLst>
            <pc:docMk/>
            <pc:sldMk cId="1577499883" sldId="256"/>
            <ac:spMk id="17" creationId="{451FEAC3-06A4-497F-B657-920B28FA6A66}"/>
          </ac:spMkLst>
        </pc:spChg>
        <pc:spChg chg="mod">
          <ac:chgData name="Ruf, Alice" userId="S::alice.ruf@bbs1-mainz.de::7bfe994d-8382-438e-8d45-4cac53c098ae" providerId="AD" clId="Web-{0F579627-96E4-4391-9366-33D56BD1CCA1}" dt="2021-11-14T10:52:20.151" v="38" actId="1076"/>
          <ac:spMkLst>
            <pc:docMk/>
            <pc:sldMk cId="1577499883" sldId="256"/>
            <ac:spMk id="21" creationId="{9CC1991B-A1C0-4406-A64C-3C7C91DB57DE}"/>
          </ac:spMkLst>
        </pc:spChg>
        <pc:spChg chg="mod">
          <ac:chgData name="Ruf, Alice" userId="S::alice.ruf@bbs1-mainz.de::7bfe994d-8382-438e-8d45-4cac53c098ae" providerId="AD" clId="Web-{0F579627-96E4-4391-9366-33D56BD1CCA1}" dt="2021-11-14T10:58:59.143" v="127" actId="1076"/>
          <ac:spMkLst>
            <pc:docMk/>
            <pc:sldMk cId="1577499883" sldId="256"/>
            <ac:spMk id="26" creationId="{17FDD933-DF24-4918-8EAF-0CBE5AEED8ED}"/>
          </ac:spMkLst>
        </pc:spChg>
        <pc:spChg chg="mod">
          <ac:chgData name="Ruf, Alice" userId="S::alice.ruf@bbs1-mainz.de::7bfe994d-8382-438e-8d45-4cac53c098ae" providerId="AD" clId="Web-{0F579627-96E4-4391-9366-33D56BD1CCA1}" dt="2021-11-14T10:56:24.624" v="52" actId="1076"/>
          <ac:spMkLst>
            <pc:docMk/>
            <pc:sldMk cId="1577499883" sldId="256"/>
            <ac:spMk id="27" creationId="{51E28736-BC6D-4AB6-AD6E-EF2E563D197E}"/>
          </ac:spMkLst>
        </pc:spChg>
        <pc:spChg chg="mod">
          <ac:chgData name="Ruf, Alice" userId="S::alice.ruf@bbs1-mainz.de::7bfe994d-8382-438e-8d45-4cac53c098ae" providerId="AD" clId="Web-{0F579627-96E4-4391-9366-33D56BD1CCA1}" dt="2021-11-14T10:49:37.383" v="2" actId="1076"/>
          <ac:spMkLst>
            <pc:docMk/>
            <pc:sldMk cId="1577499883" sldId="256"/>
            <ac:spMk id="31" creationId="{8C5B2C42-8F17-448C-A467-D97500A4693C}"/>
          </ac:spMkLst>
        </pc:spChg>
        <pc:spChg chg="add mod">
          <ac:chgData name="Ruf, Alice" userId="S::alice.ruf@bbs1-mainz.de::7bfe994d-8382-438e-8d45-4cac53c098ae" providerId="AD" clId="Web-{0F579627-96E4-4391-9366-33D56BD1CCA1}" dt="2021-11-14T10:57:01.672" v="66" actId="1076"/>
          <ac:spMkLst>
            <pc:docMk/>
            <pc:sldMk cId="1577499883" sldId="256"/>
            <ac:spMk id="32" creationId="{A3CDE9E2-5947-4023-8B9E-D27DFA6B0D42}"/>
          </ac:spMkLst>
        </pc:spChg>
        <pc:spChg chg="mod">
          <ac:chgData name="Ruf, Alice" userId="S::alice.ruf@bbs1-mainz.de::7bfe994d-8382-438e-8d45-4cac53c098ae" providerId="AD" clId="Web-{0F579627-96E4-4391-9366-33D56BD1CCA1}" dt="2021-11-14T10:52:56.636" v="43" actId="1076"/>
          <ac:spMkLst>
            <pc:docMk/>
            <pc:sldMk cId="1577499883" sldId="256"/>
            <ac:spMk id="37" creationId="{53C856E9-AB00-4E4C-A605-022AA9446DB5}"/>
          </ac:spMkLst>
        </pc:spChg>
        <pc:picChg chg="mod">
          <ac:chgData name="Ruf, Alice" userId="S::alice.ruf@bbs1-mainz.de::7bfe994d-8382-438e-8d45-4cac53c098ae" providerId="AD" clId="Web-{0F579627-96E4-4391-9366-33D56BD1CCA1}" dt="2021-11-14T10:50:59.040" v="23" actId="1076"/>
          <ac:picMkLst>
            <pc:docMk/>
            <pc:sldMk cId="1577499883" sldId="256"/>
            <ac:picMk id="3" creationId="{4A107760-278B-4F27-A617-EF017668791D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7:06.219" v="68" actId="1076"/>
          <ac:picMkLst>
            <pc:docMk/>
            <pc:sldMk cId="1577499883" sldId="256"/>
            <ac:picMk id="5" creationId="{4B0E61CD-47AB-46BE-82A7-DDB1BD4C3F76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0:29.384" v="18" actId="1076"/>
          <ac:picMkLst>
            <pc:docMk/>
            <pc:sldMk cId="1577499883" sldId="256"/>
            <ac:picMk id="6" creationId="{3EFC3AFE-E4B5-4788-915E-61E57057A8B6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6:18.312" v="51" actId="1076"/>
          <ac:picMkLst>
            <pc:docMk/>
            <pc:sldMk cId="1577499883" sldId="256"/>
            <ac:picMk id="7" creationId="{681E9CE5-C8BB-4B27-91F4-6D40BE4B18CD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2:16.151" v="37" actId="1076"/>
          <ac:picMkLst>
            <pc:docMk/>
            <pc:sldMk cId="1577499883" sldId="256"/>
            <ac:picMk id="10" creationId="{35D7DFA4-5CE0-4E3D-B573-9D1637B1EC0B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4:05.341" v="50" actId="1076"/>
          <ac:picMkLst>
            <pc:docMk/>
            <pc:sldMk cId="1577499883" sldId="256"/>
            <ac:picMk id="11" creationId="{8872A465-FDFC-4387-BCA7-E6993F18E46B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2:44.245" v="40" actId="1076"/>
          <ac:picMkLst>
            <pc:docMk/>
            <pc:sldMk cId="1577499883" sldId="256"/>
            <ac:picMk id="13" creationId="{DF8CBC40-37AD-4FBB-B8E9-370CF1DCC80B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8:34.361" v="122" actId="1076"/>
          <ac:picMkLst>
            <pc:docMk/>
            <pc:sldMk cId="1577499883" sldId="256"/>
            <ac:picMk id="15" creationId="{8602CB79-7592-4A10-92B1-CABE59B6EF48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9:04.674" v="128" actId="1076"/>
          <ac:picMkLst>
            <pc:docMk/>
            <pc:sldMk cId="1577499883" sldId="256"/>
            <ac:picMk id="16" creationId="{C5797FEA-6E0E-4F95-B34B-3E6D45D3E493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8:53.924" v="125" actId="1076"/>
          <ac:picMkLst>
            <pc:docMk/>
            <pc:sldMk cId="1577499883" sldId="256"/>
            <ac:picMk id="22" creationId="{6E239FDB-3DE7-4373-84F5-1530D0309FBB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8:53.924" v="126" actId="1076"/>
          <ac:picMkLst>
            <pc:docMk/>
            <pc:sldMk cId="1577499883" sldId="256"/>
            <ac:picMk id="24" creationId="{1AD8DCFC-1A57-40F6-8200-F9AEB737AD03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1:12.181" v="26" actId="1076"/>
          <ac:picMkLst>
            <pc:docMk/>
            <pc:sldMk cId="1577499883" sldId="256"/>
            <ac:picMk id="25" creationId="{2C3A988B-DD04-4BA6-8FF8-6D97E2C86AC7}"/>
          </ac:picMkLst>
        </pc:picChg>
        <pc:picChg chg="mod">
          <ac:chgData name="Ruf, Alice" userId="S::alice.ruf@bbs1-mainz.de::7bfe994d-8382-438e-8d45-4cac53c098ae" providerId="AD" clId="Web-{0F579627-96E4-4391-9366-33D56BD1CCA1}" dt="2021-11-14T10:52:58.839" v="44" actId="1076"/>
          <ac:picMkLst>
            <pc:docMk/>
            <pc:sldMk cId="1577499883" sldId="256"/>
            <ac:picMk id="39" creationId="{F881E1B0-2962-4D06-83C0-EA484B748D63}"/>
          </ac:picMkLst>
        </pc:picChg>
        <pc:cxnChg chg="mod">
          <ac:chgData name="Ruf, Alice" userId="S::alice.ruf@bbs1-mainz.de::7bfe994d-8382-438e-8d45-4cac53c098ae" providerId="AD" clId="Web-{0F579627-96E4-4391-9366-33D56BD1CCA1}" dt="2021-11-14T10:51:15.025" v="27" actId="1076"/>
          <ac:cxnSpMkLst>
            <pc:docMk/>
            <pc:sldMk cId="1577499883" sldId="256"/>
            <ac:cxnSpMk id="34" creationId="{F2E90120-3157-47FF-B10A-89C5EDC94DAB}"/>
          </ac:cxnSpMkLst>
        </pc:cxnChg>
        <pc:cxnChg chg="mod">
          <ac:chgData name="Ruf, Alice" userId="S::alice.ruf@bbs1-mainz.de::7bfe994d-8382-438e-8d45-4cac53c098ae" providerId="AD" clId="Web-{0F579627-96E4-4391-9366-33D56BD1CCA1}" dt="2021-11-14T10:50:24.462" v="16" actId="1076"/>
          <ac:cxnSpMkLst>
            <pc:docMk/>
            <pc:sldMk cId="1577499883" sldId="256"/>
            <ac:cxnSpMk id="35" creationId="{B5D45F91-A684-4CE7-9733-A7EDC5DA2CCE}"/>
          </ac:cxnSpMkLst>
        </pc:cxnChg>
      </pc:sldChg>
    </pc:docChg>
  </pc:docChgLst>
  <pc:docChgLst>
    <pc:chgData name="Heyeckhaus, Peter" userId="S::peter.heyeckhaus@bbs1-mainz.de::f9ac4190-6a1e-47cf-81b7-0a44943fc376" providerId="AD" clId="Web-{BA936FDF-879A-4D10-8262-A46DE0512E57}"/>
    <pc:docChg chg="modSld">
      <pc:chgData name="Heyeckhaus, Peter" userId="S::peter.heyeckhaus@bbs1-mainz.de::f9ac4190-6a1e-47cf-81b7-0a44943fc376" providerId="AD" clId="Web-{BA936FDF-879A-4D10-8262-A46DE0512E57}" dt="2021-11-10T14:14:13.294" v="25" actId="1076"/>
      <pc:docMkLst>
        <pc:docMk/>
      </pc:docMkLst>
      <pc:sldChg chg="addSp modSp">
        <pc:chgData name="Heyeckhaus, Peter" userId="S::peter.heyeckhaus@bbs1-mainz.de::f9ac4190-6a1e-47cf-81b7-0a44943fc376" providerId="AD" clId="Web-{BA936FDF-879A-4D10-8262-A46DE0512E57}" dt="2021-11-10T14:14:13.294" v="25" actId="1076"/>
        <pc:sldMkLst>
          <pc:docMk/>
          <pc:sldMk cId="1577499883" sldId="256"/>
        </pc:sldMkLst>
        <pc:spChg chg="mod">
          <ac:chgData name="Heyeckhaus, Peter" userId="S::peter.heyeckhaus@bbs1-mainz.de::f9ac4190-6a1e-47cf-81b7-0a44943fc376" providerId="AD" clId="Web-{BA936FDF-879A-4D10-8262-A46DE0512E57}" dt="2021-11-10T14:07:26.410" v="24" actId="1076"/>
          <ac:spMkLst>
            <pc:docMk/>
            <pc:sldMk cId="1577499883" sldId="256"/>
            <ac:spMk id="18" creationId="{10208576-AE2A-4485-BA59-78F51D179A6B}"/>
          </ac:spMkLst>
        </pc:spChg>
        <pc:spChg chg="add mod">
          <ac:chgData name="Heyeckhaus, Peter" userId="S::peter.heyeckhaus@bbs1-mainz.de::f9ac4190-6a1e-47cf-81b7-0a44943fc376" providerId="AD" clId="Web-{BA936FDF-879A-4D10-8262-A46DE0512E57}" dt="2021-11-10T14:07:16.691" v="22" actId="1076"/>
          <ac:spMkLst>
            <pc:docMk/>
            <pc:sldMk cId="1577499883" sldId="256"/>
            <ac:spMk id="21" creationId="{9CC1991B-A1C0-4406-A64C-3C7C91DB57DE}"/>
          </ac:spMkLst>
        </pc:spChg>
        <pc:picChg chg="add mod">
          <ac:chgData name="Heyeckhaus, Peter" userId="S::peter.heyeckhaus@bbs1-mainz.de::f9ac4190-6a1e-47cf-81b7-0a44943fc376" providerId="AD" clId="Web-{BA936FDF-879A-4D10-8262-A46DE0512E57}" dt="2021-11-10T14:14:13.294" v="25" actId="1076"/>
          <ac:picMkLst>
            <pc:docMk/>
            <pc:sldMk cId="1577499883" sldId="256"/>
            <ac:picMk id="10" creationId="{35D7DFA4-5CE0-4E3D-B573-9D1637B1EC0B}"/>
          </ac:picMkLst>
        </pc:picChg>
        <pc:picChg chg="mod">
          <ac:chgData name="Heyeckhaus, Peter" userId="S::peter.heyeckhaus@bbs1-mainz.de::f9ac4190-6a1e-47cf-81b7-0a44943fc376" providerId="AD" clId="Web-{BA936FDF-879A-4D10-8262-A46DE0512E57}" dt="2021-11-10T13:52:59.328" v="19" actId="1076"/>
          <ac:picMkLst>
            <pc:docMk/>
            <pc:sldMk cId="1577499883" sldId="256"/>
            <ac:picMk id="20" creationId="{3AF39752-CE41-43C0-8AA7-DBC00BBF663C}"/>
          </ac:picMkLst>
        </pc:picChg>
        <pc:picChg chg="mod">
          <ac:chgData name="Heyeckhaus, Peter" userId="S::peter.heyeckhaus@bbs1-mainz.de::f9ac4190-6a1e-47cf-81b7-0a44943fc376" providerId="AD" clId="Web-{BA936FDF-879A-4D10-8262-A46DE0512E57}" dt="2021-11-10T14:00:37.807" v="21" actId="1076"/>
          <ac:picMkLst>
            <pc:docMk/>
            <pc:sldMk cId="1577499883" sldId="256"/>
            <ac:picMk id="30" creationId="{B8A53AE7-0D18-4314-B29E-2DF9C5B2BF12}"/>
          </ac:picMkLst>
        </pc:picChg>
      </pc:sldChg>
    </pc:docChg>
  </pc:docChgLst>
  <pc:docChgLst>
    <pc:chgData name="Donnarumma, Gennaro" userId="S::gennaro.donnarumma@bbs1-mainz.de::e0793233-84e6-42ac-bf6c-5b347fd8b4d0" providerId="AD" clId="Web-{1DAD03B2-F3B9-497E-8FA2-711B5EF2105C}"/>
    <pc:docChg chg="modSld">
      <pc:chgData name="Donnarumma, Gennaro" userId="S::gennaro.donnarumma@bbs1-mainz.de::e0793233-84e6-42ac-bf6c-5b347fd8b4d0" providerId="AD" clId="Web-{1DAD03B2-F3B9-497E-8FA2-711B5EF2105C}" dt="2021-11-10T13:52:10.610" v="4" actId="1076"/>
      <pc:docMkLst>
        <pc:docMk/>
      </pc:docMkLst>
      <pc:sldChg chg="addSp modSp">
        <pc:chgData name="Donnarumma, Gennaro" userId="S::gennaro.donnarumma@bbs1-mainz.de::e0793233-84e6-42ac-bf6c-5b347fd8b4d0" providerId="AD" clId="Web-{1DAD03B2-F3B9-497E-8FA2-711B5EF2105C}" dt="2021-11-10T13:52:10.610" v="4" actId="1076"/>
        <pc:sldMkLst>
          <pc:docMk/>
          <pc:sldMk cId="1577499883" sldId="256"/>
        </pc:sldMkLst>
        <pc:picChg chg="mod">
          <ac:chgData name="Donnarumma, Gennaro" userId="S::gennaro.donnarumma@bbs1-mainz.de::e0793233-84e6-42ac-bf6c-5b347fd8b4d0" providerId="AD" clId="Web-{1DAD03B2-F3B9-497E-8FA2-711B5EF2105C}" dt="2021-11-10T13:51:34.890" v="0" actId="1076"/>
          <ac:picMkLst>
            <pc:docMk/>
            <pc:sldMk cId="1577499883" sldId="256"/>
            <ac:picMk id="16" creationId="{C5797FEA-6E0E-4F95-B34B-3E6D45D3E493}"/>
          </ac:picMkLst>
        </pc:picChg>
        <pc:picChg chg="add mod">
          <ac:chgData name="Donnarumma, Gennaro" userId="S::gennaro.donnarumma@bbs1-mainz.de::e0793233-84e6-42ac-bf6c-5b347fd8b4d0" providerId="AD" clId="Web-{1DAD03B2-F3B9-497E-8FA2-711B5EF2105C}" dt="2021-11-10T13:52:10.610" v="4" actId="1076"/>
          <ac:picMkLst>
            <pc:docMk/>
            <pc:sldMk cId="1577499883" sldId="256"/>
            <ac:picMk id="20" creationId="{3AF39752-CE41-43C0-8AA7-DBC00BBF663C}"/>
          </ac:picMkLst>
        </pc:picChg>
      </pc:sldChg>
    </pc:docChg>
  </pc:docChgLst>
  <pc:docChgLst>
    <pc:chgData name="Ruf, Alice" userId="S::alice.ruf@bbs1-mainz.de::7bfe994d-8382-438e-8d45-4cac53c098ae" providerId="AD" clId="Web-{FF13ED35-4E85-4723-831C-92032C4A3EB3}"/>
    <pc:docChg chg="modSld">
      <pc:chgData name="Ruf, Alice" userId="S::alice.ruf@bbs1-mainz.de::7bfe994d-8382-438e-8d45-4cac53c098ae" providerId="AD" clId="Web-{FF13ED35-4E85-4723-831C-92032C4A3EB3}" dt="2021-11-10T11:06:20.574" v="10" actId="1076"/>
      <pc:docMkLst>
        <pc:docMk/>
      </pc:docMkLst>
      <pc:sldChg chg="delSp modSp">
        <pc:chgData name="Ruf, Alice" userId="S::alice.ruf@bbs1-mainz.de::7bfe994d-8382-438e-8d45-4cac53c098ae" providerId="AD" clId="Web-{FF13ED35-4E85-4723-831C-92032C4A3EB3}" dt="2021-11-10T11:06:20.574" v="10" actId="1076"/>
        <pc:sldMkLst>
          <pc:docMk/>
          <pc:sldMk cId="1577499883" sldId="256"/>
        </pc:sldMkLst>
        <pc:spChg chg="mod">
          <ac:chgData name="Ruf, Alice" userId="S::alice.ruf@bbs1-mainz.de::7bfe994d-8382-438e-8d45-4cac53c098ae" providerId="AD" clId="Web-{FF13ED35-4E85-4723-831C-92032C4A3EB3}" dt="2021-11-10T11:06:20.574" v="10" actId="1076"/>
          <ac:spMkLst>
            <pc:docMk/>
            <pc:sldMk cId="1577499883" sldId="256"/>
            <ac:spMk id="2" creationId="{00000000-0000-0000-0000-000000000000}"/>
          </ac:spMkLst>
        </pc:spChg>
        <pc:spChg chg="del">
          <ac:chgData name="Ruf, Alice" userId="S::alice.ruf@bbs1-mainz.de::7bfe994d-8382-438e-8d45-4cac53c098ae" providerId="AD" clId="Web-{FF13ED35-4E85-4723-831C-92032C4A3EB3}" dt="2021-11-10T11:06:04.168" v="4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Schumacher, Joshua" userId="S::joshua.schumacher@bbs1-mainz.de::8a04b22b-de3d-4b0d-9250-9a8dd8a04c6a" providerId="AD" clId="Web-{621CDDE2-521E-45E5-857D-CC40B3A09A86}"/>
    <pc:docChg chg="modSld">
      <pc:chgData name="Schumacher, Joshua" userId="S::joshua.schumacher@bbs1-mainz.de::8a04b22b-de3d-4b0d-9250-9a8dd8a04c6a" providerId="AD" clId="Web-{621CDDE2-521E-45E5-857D-CC40B3A09A86}" dt="2021-11-10T13:54:48.533" v="0" actId="1076"/>
      <pc:docMkLst>
        <pc:docMk/>
      </pc:docMkLst>
      <pc:sldChg chg="modSp">
        <pc:chgData name="Schumacher, Joshua" userId="S::joshua.schumacher@bbs1-mainz.de::8a04b22b-de3d-4b0d-9250-9a8dd8a04c6a" providerId="AD" clId="Web-{621CDDE2-521E-45E5-857D-CC40B3A09A86}" dt="2021-11-10T13:54:48.533" v="0" actId="1076"/>
        <pc:sldMkLst>
          <pc:docMk/>
          <pc:sldMk cId="1577499883" sldId="256"/>
        </pc:sldMkLst>
        <pc:picChg chg="mod">
          <ac:chgData name="Schumacher, Joshua" userId="S::joshua.schumacher@bbs1-mainz.de::8a04b22b-de3d-4b0d-9250-9a8dd8a04c6a" providerId="AD" clId="Web-{621CDDE2-521E-45E5-857D-CC40B3A09A86}" dt="2021-11-10T13:54:48.533" v="0" actId="1076"/>
          <ac:picMkLst>
            <pc:docMk/>
            <pc:sldMk cId="1577499883" sldId="256"/>
            <ac:picMk id="20" creationId="{3AF39752-CE41-43C0-8AA7-DBC00BBF663C}"/>
          </ac:picMkLst>
        </pc:picChg>
      </pc:sldChg>
    </pc:docChg>
  </pc:docChgLst>
  <pc:docChgLst>
    <pc:chgData name="Fuehrich-Albert, Uta" userId="S::uta.fuehrich-albert@bbs1-mainz.de::aa674500-8d29-45e2-aaa2-fd63b206419c" providerId="AD" clId="Web-{F44630BF-4C37-497D-81E0-CD33DCAF7A83}"/>
    <pc:docChg chg="modSld">
      <pc:chgData name="Fuehrich-Albert, Uta" userId="S::uta.fuehrich-albert@bbs1-mainz.de::aa674500-8d29-45e2-aaa2-fd63b206419c" providerId="AD" clId="Web-{F44630BF-4C37-497D-81E0-CD33DCAF7A83}" dt="2021-11-10T13:48:39.117" v="48" actId="688"/>
      <pc:docMkLst>
        <pc:docMk/>
      </pc:docMkLst>
      <pc:sldChg chg="addSp delSp modSp">
        <pc:chgData name="Fuehrich-Albert, Uta" userId="S::uta.fuehrich-albert@bbs1-mainz.de::aa674500-8d29-45e2-aaa2-fd63b206419c" providerId="AD" clId="Web-{F44630BF-4C37-497D-81E0-CD33DCAF7A83}" dt="2021-11-10T13:48:39.117" v="48" actId="688"/>
        <pc:sldMkLst>
          <pc:docMk/>
          <pc:sldMk cId="1577499883" sldId="256"/>
        </pc:sldMkLst>
        <pc:spChg chg="add mod">
          <ac:chgData name="Fuehrich-Albert, Uta" userId="S::uta.fuehrich-albert@bbs1-mainz.de::aa674500-8d29-45e2-aaa2-fd63b206419c" providerId="AD" clId="Web-{F44630BF-4C37-497D-81E0-CD33DCAF7A83}" dt="2021-11-10T13:43:23.719" v="41" actId="20577"/>
          <ac:spMkLst>
            <pc:docMk/>
            <pc:sldMk cId="1577499883" sldId="256"/>
            <ac:spMk id="9" creationId="{97B0DB1C-0549-4988-9D6E-D0123D2285C9}"/>
          </ac:spMkLst>
        </pc:spChg>
        <pc:picChg chg="add mod">
          <ac:chgData name="Fuehrich-Albert, Uta" userId="S::uta.fuehrich-albert@bbs1-mainz.de::aa674500-8d29-45e2-aaa2-fd63b206419c" providerId="AD" clId="Web-{F44630BF-4C37-497D-81E0-CD33DCAF7A83}" dt="2021-11-10T13:36:43.788" v="3" actId="1076"/>
          <ac:picMkLst>
            <pc:docMk/>
            <pc:sldMk cId="1577499883" sldId="256"/>
            <ac:picMk id="3" creationId="{4A107760-278B-4F27-A617-EF017668791D}"/>
          </ac:picMkLst>
        </pc:picChg>
        <pc:picChg chg="mod">
          <ac:chgData name="Fuehrich-Albert, Uta" userId="S::uta.fuehrich-albert@bbs1-mainz.de::aa674500-8d29-45e2-aaa2-fd63b206419c" providerId="AD" clId="Web-{F44630BF-4C37-497D-81E0-CD33DCAF7A83}" dt="2021-11-10T13:38:09.821" v="6" actId="14100"/>
          <ac:picMkLst>
            <pc:docMk/>
            <pc:sldMk cId="1577499883" sldId="256"/>
            <ac:picMk id="4" creationId="{7306B21A-509C-451F-882E-5A1F6AC44BD5}"/>
          </ac:picMkLst>
        </pc:picChg>
        <pc:picChg chg="add mod">
          <ac:chgData name="Fuehrich-Albert, Uta" userId="S::uta.fuehrich-albert@bbs1-mainz.de::aa674500-8d29-45e2-aaa2-fd63b206419c" providerId="AD" clId="Web-{F44630BF-4C37-497D-81E0-CD33DCAF7A83}" dt="2021-11-10T13:40:38.465" v="12" actId="1076"/>
          <ac:picMkLst>
            <pc:docMk/>
            <pc:sldMk cId="1577499883" sldId="256"/>
            <ac:picMk id="5" creationId="{4B0E61CD-47AB-46BE-82A7-DDB1BD4C3F76}"/>
          </ac:picMkLst>
        </pc:picChg>
        <pc:picChg chg="add del mod">
          <ac:chgData name="Fuehrich-Albert, Uta" userId="S::uta.fuehrich-albert@bbs1-mainz.de::aa674500-8d29-45e2-aaa2-fd63b206419c" providerId="AD" clId="Web-{F44630BF-4C37-497D-81E0-CD33DCAF7A83}" dt="2021-11-10T13:45:23.113" v="43"/>
          <ac:picMkLst>
            <pc:docMk/>
            <pc:sldMk cId="1577499883" sldId="256"/>
            <ac:picMk id="7" creationId="{572F01AA-1091-41B6-A021-6E9AFCB1A0FD}"/>
          </ac:picMkLst>
        </pc:picChg>
        <pc:picChg chg="add mod">
          <ac:chgData name="Fuehrich-Albert, Uta" userId="S::uta.fuehrich-albert@bbs1-mainz.de::aa674500-8d29-45e2-aaa2-fd63b206419c" providerId="AD" clId="Web-{F44630BF-4C37-497D-81E0-CD33DCAF7A83}" dt="2021-11-10T13:45:27.332" v="44" actId="1076"/>
          <ac:picMkLst>
            <pc:docMk/>
            <pc:sldMk cId="1577499883" sldId="256"/>
            <ac:picMk id="12" creationId="{EB8295DB-ACFD-4F07-9F2F-DB436CAA5E96}"/>
          </ac:picMkLst>
        </pc:picChg>
        <pc:picChg chg="add mod">
          <ac:chgData name="Fuehrich-Albert, Uta" userId="S::uta.fuehrich-albert@bbs1-mainz.de::aa674500-8d29-45e2-aaa2-fd63b206419c" providerId="AD" clId="Web-{F44630BF-4C37-497D-81E0-CD33DCAF7A83}" dt="2021-11-10T13:48:39.117" v="48" actId="688"/>
          <ac:picMkLst>
            <pc:docMk/>
            <pc:sldMk cId="1577499883" sldId="256"/>
            <ac:picMk id="13" creationId="{DF8CBC40-37AD-4FBB-B8E9-370CF1DCC80B}"/>
          </ac:picMkLst>
        </pc:picChg>
      </pc:sldChg>
    </pc:docChg>
  </pc:docChgLst>
  <pc:docChgLst>
    <pc:chgData name="Ruf, Alice" userId="S::alice.ruf@bbs1-mainz.de::7bfe994d-8382-438e-8d45-4cac53c098ae" providerId="AD" clId="Web-{D0145597-B60C-40C7-8377-32DA69BE9569}"/>
    <pc:docChg chg="modSld">
      <pc:chgData name="Ruf, Alice" userId="S::alice.ruf@bbs1-mainz.de::7bfe994d-8382-438e-8d45-4cac53c098ae" providerId="AD" clId="Web-{D0145597-B60C-40C7-8377-32DA69BE9569}" dt="2021-11-15T16:47:29.039" v="19" actId="20577"/>
      <pc:docMkLst>
        <pc:docMk/>
      </pc:docMkLst>
      <pc:sldChg chg="modSp">
        <pc:chgData name="Ruf, Alice" userId="S::alice.ruf@bbs1-mainz.de::7bfe994d-8382-438e-8d45-4cac53c098ae" providerId="AD" clId="Web-{D0145597-B60C-40C7-8377-32DA69BE9569}" dt="2021-11-15T16:47:29.039" v="19" actId="20577"/>
        <pc:sldMkLst>
          <pc:docMk/>
          <pc:sldMk cId="3762951574" sldId="257"/>
        </pc:sldMkLst>
        <pc:spChg chg="mod">
          <ac:chgData name="Ruf, Alice" userId="S::alice.ruf@bbs1-mainz.de::7bfe994d-8382-438e-8d45-4cac53c098ae" providerId="AD" clId="Web-{D0145597-B60C-40C7-8377-32DA69BE9569}" dt="2021-11-15T16:46:39.178" v="16" actId="1076"/>
          <ac:spMkLst>
            <pc:docMk/>
            <pc:sldMk cId="3762951574" sldId="257"/>
            <ac:spMk id="2" creationId="{BFD40AB0-C629-45EF-BE06-D70F0586E3D0}"/>
          </ac:spMkLst>
        </pc:spChg>
        <pc:spChg chg="mod">
          <ac:chgData name="Ruf, Alice" userId="S::alice.ruf@bbs1-mainz.de::7bfe994d-8382-438e-8d45-4cac53c098ae" providerId="AD" clId="Web-{D0145597-B60C-40C7-8377-32DA69BE9569}" dt="2021-11-15T16:47:29.039" v="19" actId="20577"/>
          <ac:spMkLst>
            <pc:docMk/>
            <pc:sldMk cId="3762951574" sldId="257"/>
            <ac:spMk id="3" creationId="{BC35BC25-FE9D-4561-B99E-AFFF11BBB72D}"/>
          </ac:spMkLst>
        </pc:spChg>
      </pc:sldChg>
    </pc:docChg>
  </pc:docChgLst>
  <pc:docChgLst>
    <pc:chgData name="Ruf, Alice" userId="S::alice.ruf@bbs1-mainz.de::7bfe994d-8382-438e-8d45-4cac53c098ae" providerId="AD" clId="Web-{85094B8A-07F4-42F0-9325-4D5E30F2C721}"/>
    <pc:docChg chg="addSld modSld">
      <pc:chgData name="Ruf, Alice" userId="S::alice.ruf@bbs1-mainz.de::7bfe994d-8382-438e-8d45-4cac53c098ae" providerId="AD" clId="Web-{85094B8A-07F4-42F0-9325-4D5E30F2C721}" dt="2021-11-15T12:46:23.395" v="1"/>
      <pc:docMkLst>
        <pc:docMk/>
      </pc:docMkLst>
      <pc:sldChg chg="new mod setBg">
        <pc:chgData name="Ruf, Alice" userId="S::alice.ruf@bbs1-mainz.de::7bfe994d-8382-438e-8d45-4cac53c098ae" providerId="AD" clId="Web-{85094B8A-07F4-42F0-9325-4D5E30F2C721}" dt="2021-11-15T12:46:23.395" v="1"/>
        <pc:sldMkLst>
          <pc:docMk/>
          <pc:sldMk cId="3762951574" sldId="257"/>
        </pc:sldMkLst>
      </pc:sldChg>
    </pc:docChg>
  </pc:docChgLst>
  <pc:docChgLst>
    <pc:chgData name="Ruf, Alice" userId="S::alice.ruf@bbs1-mainz.de::7bfe994d-8382-438e-8d45-4cac53c098ae" providerId="AD" clId="Web-{EFCF30B1-E39F-4594-9A81-4E8CC5B7C434}"/>
    <pc:docChg chg="modSld">
      <pc:chgData name="Ruf, Alice" userId="S::alice.ruf@bbs1-mainz.de::7bfe994d-8382-438e-8d45-4cac53c098ae" providerId="AD" clId="Web-{EFCF30B1-E39F-4594-9A81-4E8CC5B7C434}" dt="2021-11-10T14:29:31.395" v="131" actId="1076"/>
      <pc:docMkLst>
        <pc:docMk/>
      </pc:docMkLst>
      <pc:sldChg chg="addSp delSp modSp mod setBg">
        <pc:chgData name="Ruf, Alice" userId="S::alice.ruf@bbs1-mainz.de::7bfe994d-8382-438e-8d45-4cac53c098ae" providerId="AD" clId="Web-{EFCF30B1-E39F-4594-9A81-4E8CC5B7C434}" dt="2021-11-10T14:29:31.395" v="131" actId="1076"/>
        <pc:sldMkLst>
          <pc:docMk/>
          <pc:sldMk cId="1577499883" sldId="256"/>
        </pc:sldMkLst>
        <pc:spChg chg="add mod">
          <ac:chgData name="Ruf, Alice" userId="S::alice.ruf@bbs1-mainz.de::7bfe994d-8382-438e-8d45-4cac53c098ae" providerId="AD" clId="Web-{EFCF30B1-E39F-4594-9A81-4E8CC5B7C434}" dt="2021-11-10T13:56:15.923" v="43" actId="1076"/>
          <ac:spMkLst>
            <pc:docMk/>
            <pc:sldMk cId="1577499883" sldId="256"/>
            <ac:spMk id="8" creationId="{8C5C1E52-07ED-4F34-A38D-04B11CD38828}"/>
          </ac:spMkLst>
        </pc:spChg>
        <pc:spChg chg="mod">
          <ac:chgData name="Ruf, Alice" userId="S::alice.ruf@bbs1-mainz.de::7bfe994d-8382-438e-8d45-4cac53c098ae" providerId="AD" clId="Web-{EFCF30B1-E39F-4594-9A81-4E8CC5B7C434}" dt="2021-11-10T14:27:18.033" v="118" actId="20577"/>
          <ac:spMkLst>
            <pc:docMk/>
            <pc:sldMk cId="1577499883" sldId="256"/>
            <ac:spMk id="9" creationId="{97B0DB1C-0549-4988-9D6E-D0123D2285C9}"/>
          </ac:spMkLst>
        </pc:spChg>
        <pc:spChg chg="mod">
          <ac:chgData name="Ruf, Alice" userId="S::alice.ruf@bbs1-mainz.de::7bfe994d-8382-438e-8d45-4cac53c098ae" providerId="AD" clId="Web-{EFCF30B1-E39F-4594-9A81-4E8CC5B7C434}" dt="2021-11-10T14:25:06.451" v="115" actId="1076"/>
          <ac:spMkLst>
            <pc:docMk/>
            <pc:sldMk cId="1577499883" sldId="256"/>
            <ac:spMk id="17" creationId="{451FEAC3-06A4-497F-B657-920B28FA6A66}"/>
          </ac:spMkLst>
        </pc:spChg>
        <pc:spChg chg="add del">
          <ac:chgData name="Ruf, Alice" userId="S::alice.ruf@bbs1-mainz.de::7bfe994d-8382-438e-8d45-4cac53c098ae" providerId="AD" clId="Web-{EFCF30B1-E39F-4594-9A81-4E8CC5B7C434}" dt="2021-11-10T14:07:38.690" v="87"/>
          <ac:spMkLst>
            <pc:docMk/>
            <pc:sldMk cId="1577499883" sldId="256"/>
            <ac:spMk id="18" creationId="{10208576-AE2A-4485-BA59-78F51D179A6B}"/>
          </ac:spMkLst>
        </pc:spChg>
        <pc:spChg chg="mod">
          <ac:chgData name="Ruf, Alice" userId="S::alice.ruf@bbs1-mainz.de::7bfe994d-8382-438e-8d45-4cac53c098ae" providerId="AD" clId="Web-{EFCF30B1-E39F-4594-9A81-4E8CC5B7C434}" dt="2021-11-10T14:13:21.574" v="102" actId="1076"/>
          <ac:spMkLst>
            <pc:docMk/>
            <pc:sldMk cId="1577499883" sldId="256"/>
            <ac:spMk id="27" creationId="{51E28736-BC6D-4AB6-AD6E-EF2E563D197E}"/>
          </ac:spMkLst>
        </pc:spChg>
        <pc:spChg chg="add mod">
          <ac:chgData name="Ruf, Alice" userId="S::alice.ruf@bbs1-mainz.de::7bfe994d-8382-438e-8d45-4cac53c098ae" providerId="AD" clId="Web-{EFCF30B1-E39F-4594-9A81-4E8CC5B7C434}" dt="2021-11-10T14:05:38" v="74" actId="1076"/>
          <ac:spMkLst>
            <pc:docMk/>
            <pc:sldMk cId="1577499883" sldId="256"/>
            <ac:spMk id="33" creationId="{67D9D86F-CE17-4649-B62A-9F84E936A1D1}"/>
          </ac:spMkLst>
        </pc:spChg>
        <pc:spChg chg="mod">
          <ac:chgData name="Ruf, Alice" userId="S::alice.ruf@bbs1-mainz.de::7bfe994d-8382-438e-8d45-4cac53c098ae" providerId="AD" clId="Web-{EFCF30B1-E39F-4594-9A81-4E8CC5B7C434}" dt="2021-11-10T14:29:31.395" v="131" actId="1076"/>
          <ac:spMkLst>
            <pc:docMk/>
            <pc:sldMk cId="1577499883" sldId="256"/>
            <ac:spMk id="37" creationId="{53C856E9-AB00-4E4C-A605-022AA9446DB5}"/>
          </ac:spMkLst>
        </pc:spChg>
        <pc:picChg chg="mod">
          <ac:chgData name="Ruf, Alice" userId="S::alice.ruf@bbs1-mainz.de::7bfe994d-8382-438e-8d45-4cac53c098ae" providerId="AD" clId="Web-{EFCF30B1-E39F-4594-9A81-4E8CC5B7C434}" dt="2021-11-10T14:13:14.293" v="101" actId="1076"/>
          <ac:picMkLst>
            <pc:docMk/>
            <pc:sldMk cId="1577499883" sldId="256"/>
            <ac:picMk id="3" creationId="{4A107760-278B-4F27-A617-EF017668791D}"/>
          </ac:picMkLst>
        </pc:picChg>
        <pc:picChg chg="mod">
          <ac:chgData name="Ruf, Alice" userId="S::alice.ruf@bbs1-mainz.de::7bfe994d-8382-438e-8d45-4cac53c098ae" providerId="AD" clId="Web-{EFCF30B1-E39F-4594-9A81-4E8CC5B7C434}" dt="2021-11-10T13:44:31.530" v="22" actId="1076"/>
          <ac:picMkLst>
            <pc:docMk/>
            <pc:sldMk cId="1577499883" sldId="256"/>
            <ac:picMk id="5" creationId="{4B0E61CD-47AB-46BE-82A7-DDB1BD4C3F76}"/>
          </ac:picMkLst>
        </pc:picChg>
        <pc:picChg chg="add mod">
          <ac:chgData name="Ruf, Alice" userId="S::alice.ruf@bbs1-mainz.de::7bfe994d-8382-438e-8d45-4cac53c098ae" providerId="AD" clId="Web-{EFCF30B1-E39F-4594-9A81-4E8CC5B7C434}" dt="2021-11-10T14:13:25.465" v="104" actId="1076"/>
          <ac:picMkLst>
            <pc:docMk/>
            <pc:sldMk cId="1577499883" sldId="256"/>
            <ac:picMk id="6" creationId="{3EFC3AFE-E4B5-4788-915E-61E57057A8B6}"/>
          </ac:picMkLst>
        </pc:picChg>
        <pc:picChg chg="mod">
          <ac:chgData name="Ruf, Alice" userId="S::alice.ruf@bbs1-mainz.de::7bfe994d-8382-438e-8d45-4cac53c098ae" providerId="AD" clId="Web-{EFCF30B1-E39F-4594-9A81-4E8CC5B7C434}" dt="2021-11-10T13:44:37.546" v="23" actId="1076"/>
          <ac:picMkLst>
            <pc:docMk/>
            <pc:sldMk cId="1577499883" sldId="256"/>
            <ac:picMk id="7" creationId="{572F01AA-1091-41B6-A021-6E9AFCB1A0FD}"/>
          </ac:picMkLst>
        </pc:picChg>
        <pc:picChg chg="mod">
          <ac:chgData name="Ruf, Alice" userId="S::alice.ruf@bbs1-mainz.de::7bfe994d-8382-438e-8d45-4cac53c098ae" providerId="AD" clId="Web-{EFCF30B1-E39F-4594-9A81-4E8CC5B7C434}" dt="2021-11-10T14:11:45.603" v="96" actId="14100"/>
          <ac:picMkLst>
            <pc:docMk/>
            <pc:sldMk cId="1577499883" sldId="256"/>
            <ac:picMk id="7" creationId="{681E9CE5-C8BB-4B27-91F4-6D40BE4B18CD}"/>
          </ac:picMkLst>
        </pc:picChg>
        <pc:picChg chg="add del mod">
          <ac:chgData name="Ruf, Alice" userId="S::alice.ruf@bbs1-mainz.de::7bfe994d-8382-438e-8d45-4cac53c098ae" providerId="AD" clId="Web-{EFCF30B1-E39F-4594-9A81-4E8CC5B7C434}" dt="2021-11-10T13:41:57.855" v="6"/>
          <ac:picMkLst>
            <pc:docMk/>
            <pc:sldMk cId="1577499883" sldId="256"/>
            <ac:picMk id="8" creationId="{A73C9911-48FC-4DE5-BA72-C14395384578}"/>
          </ac:picMkLst>
        </pc:picChg>
        <pc:picChg chg="add del mod">
          <ac:chgData name="Ruf, Alice" userId="S::alice.ruf@bbs1-mainz.de::7bfe994d-8382-438e-8d45-4cac53c098ae" providerId="AD" clId="Web-{EFCF30B1-E39F-4594-9A81-4E8CC5B7C434}" dt="2021-11-10T13:54:58.343" v="30"/>
          <ac:picMkLst>
            <pc:docMk/>
            <pc:sldMk cId="1577499883" sldId="256"/>
            <ac:picMk id="8" creationId="{AA725B9A-D606-4C6E-A344-206B5B70759D}"/>
          </ac:picMkLst>
        </pc:picChg>
        <pc:picChg chg="mod">
          <ac:chgData name="Ruf, Alice" userId="S::alice.ruf@bbs1-mainz.de::7bfe994d-8382-438e-8d45-4cac53c098ae" providerId="AD" clId="Web-{EFCF30B1-E39F-4594-9A81-4E8CC5B7C434}" dt="2021-11-10T14:06:56.236" v="77" actId="1076"/>
          <ac:picMkLst>
            <pc:docMk/>
            <pc:sldMk cId="1577499883" sldId="256"/>
            <ac:picMk id="10" creationId="{35D7DFA4-5CE0-4E3D-B573-9D1637B1EC0B}"/>
          </ac:picMkLst>
        </pc:picChg>
        <pc:picChg chg="add del mod">
          <ac:chgData name="Ruf, Alice" userId="S::alice.ruf@bbs1-mainz.de::7bfe994d-8382-438e-8d45-4cac53c098ae" providerId="AD" clId="Web-{EFCF30B1-E39F-4594-9A81-4E8CC5B7C434}" dt="2021-11-10T13:42:06.449" v="9"/>
          <ac:picMkLst>
            <pc:docMk/>
            <pc:sldMk cId="1577499883" sldId="256"/>
            <ac:picMk id="10" creationId="{9AA0F331-772B-4379-BBC2-2CB22594ED90}"/>
          </ac:picMkLst>
        </pc:picChg>
        <pc:picChg chg="mod">
          <ac:chgData name="Ruf, Alice" userId="S::alice.ruf@bbs1-mainz.de::7bfe994d-8382-438e-8d45-4cac53c098ae" providerId="AD" clId="Web-{EFCF30B1-E39F-4594-9A81-4E8CC5B7C434}" dt="2021-11-10T14:25:08.889" v="116" actId="1076"/>
          <ac:picMkLst>
            <pc:docMk/>
            <pc:sldMk cId="1577499883" sldId="256"/>
            <ac:picMk id="11" creationId="{8872A465-FDFC-4387-BCA7-E6993F18E46B}"/>
          </ac:picMkLst>
        </pc:picChg>
        <pc:picChg chg="mod">
          <ac:chgData name="Ruf, Alice" userId="S::alice.ruf@bbs1-mainz.de::7bfe994d-8382-438e-8d45-4cac53c098ae" providerId="AD" clId="Web-{EFCF30B1-E39F-4594-9A81-4E8CC5B7C434}" dt="2021-11-10T13:58:22.364" v="45" actId="14100"/>
          <ac:picMkLst>
            <pc:docMk/>
            <pc:sldMk cId="1577499883" sldId="256"/>
            <ac:picMk id="12" creationId="{EB8295DB-ACFD-4F07-9F2F-DB436CAA5E96}"/>
          </ac:picMkLst>
        </pc:picChg>
        <pc:picChg chg="mod">
          <ac:chgData name="Ruf, Alice" userId="S::alice.ruf@bbs1-mainz.de::7bfe994d-8382-438e-8d45-4cac53c098ae" providerId="AD" clId="Web-{EFCF30B1-E39F-4594-9A81-4E8CC5B7C434}" dt="2021-11-10T14:13:23.465" v="103" actId="1076"/>
          <ac:picMkLst>
            <pc:docMk/>
            <pc:sldMk cId="1577499883" sldId="256"/>
            <ac:picMk id="13" creationId="{DF8CBC40-37AD-4FBB-B8E9-370CF1DCC80B}"/>
          </ac:picMkLst>
        </pc:picChg>
        <pc:picChg chg="mod">
          <ac:chgData name="Ruf, Alice" userId="S::alice.ruf@bbs1-mainz.de::7bfe994d-8382-438e-8d45-4cac53c098ae" providerId="AD" clId="Web-{EFCF30B1-E39F-4594-9A81-4E8CC5B7C434}" dt="2021-11-10T14:25:02.045" v="114" actId="1076"/>
          <ac:picMkLst>
            <pc:docMk/>
            <pc:sldMk cId="1577499883" sldId="256"/>
            <ac:picMk id="15" creationId="{8602CB79-7592-4A10-92B1-CABE59B6EF48}"/>
          </ac:picMkLst>
        </pc:picChg>
        <pc:picChg chg="add del mod">
          <ac:chgData name="Ruf, Alice" userId="S::alice.ruf@bbs1-mainz.de::7bfe994d-8382-438e-8d45-4cac53c098ae" providerId="AD" clId="Web-{EFCF30B1-E39F-4594-9A81-4E8CC5B7C434}" dt="2021-11-10T13:55:06.015" v="33"/>
          <ac:picMkLst>
            <pc:docMk/>
            <pc:sldMk cId="1577499883" sldId="256"/>
            <ac:picMk id="23" creationId="{A4488365-92F8-4686-AD6D-92E0C4766057}"/>
          </ac:picMkLst>
        </pc:picChg>
        <pc:picChg chg="add mod">
          <ac:chgData name="Ruf, Alice" userId="S::alice.ruf@bbs1-mainz.de::7bfe994d-8382-438e-8d45-4cac53c098ae" providerId="AD" clId="Web-{EFCF30B1-E39F-4594-9A81-4E8CC5B7C434}" dt="2021-11-10T13:55:42.907" v="36" actId="1076"/>
          <ac:picMkLst>
            <pc:docMk/>
            <pc:sldMk cId="1577499883" sldId="256"/>
            <ac:picMk id="25" creationId="{2C3A988B-DD04-4BA6-8FF8-6D97E2C86AC7}"/>
          </ac:picMkLst>
        </pc:picChg>
        <pc:inkChg chg="add del">
          <ac:chgData name="Ruf, Alice" userId="S::alice.ruf@bbs1-mainz.de::7bfe994d-8382-438e-8d45-4cac53c098ae" providerId="AD" clId="Web-{EFCF30B1-E39F-4594-9A81-4E8CC5B7C434}" dt="2021-11-10T14:13:10.793" v="100"/>
          <ac:inkMkLst>
            <pc:docMk/>
            <pc:sldMk cId="1577499883" sldId="256"/>
            <ac:inkMk id="14" creationId="{6C74B9B7-1053-4325-87ED-8AF863B116BF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12:36.932" v="97"/>
          <ac:inkMkLst>
            <pc:docMk/>
            <pc:sldMk cId="1577499883" sldId="256"/>
            <ac:inkMk id="14" creationId="{89E09A6D-43B9-4AA5-B764-3BAE4FA17876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3:50.450" v="52"/>
          <ac:inkMkLst>
            <pc:docMk/>
            <pc:sldMk cId="1577499883" sldId="256"/>
            <ac:inkMk id="15" creationId="{9DF25642-53E1-41CD-8F6C-18E5B7AD6D97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3:50:51.821" v="27"/>
          <ac:inkMkLst>
            <pc:docMk/>
            <pc:sldMk cId="1577499883" sldId="256"/>
            <ac:inkMk id="15" creationId="{EBF1A0E9-6231-4D34-8DB0-C76C8095E53B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3:48.169" v="51"/>
          <ac:inkMkLst>
            <pc:docMk/>
            <pc:sldMk cId="1577499883" sldId="256"/>
            <ac:inkMk id="17" creationId="{2EE2EE78-9EB0-410D-971E-ED781F7822E4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3:50:55.150" v="28"/>
          <ac:inkMkLst>
            <pc:docMk/>
            <pc:sldMk cId="1577499883" sldId="256"/>
            <ac:inkMk id="17" creationId="{51458EE5-0256-47E6-A5AE-73DAB44681BF}"/>
          </ac:inkMkLst>
        </pc:inkChg>
        <pc:inkChg chg="add">
          <ac:chgData name="Ruf, Alice" userId="S::alice.ruf@bbs1-mainz.de::7bfe994d-8382-438e-8d45-4cac53c098ae" providerId="AD" clId="Web-{EFCF30B1-E39F-4594-9A81-4E8CC5B7C434}" dt="2021-11-10T14:24:21.841" v="108"/>
          <ac:inkMkLst>
            <pc:docMk/>
            <pc:sldMk cId="1577499883" sldId="256"/>
            <ac:inkMk id="18" creationId="{32D85DD3-DBF1-4B51-9FAB-B05B718F9413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4:08.201" v="54"/>
          <ac:inkMkLst>
            <pc:docMk/>
            <pc:sldMk cId="1577499883" sldId="256"/>
            <ac:inkMk id="19" creationId="{AB11EDC1-D47D-4F34-9896-4563493E6384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24:30.575" v="110"/>
          <ac:inkMkLst>
            <pc:docMk/>
            <pc:sldMk cId="1577499883" sldId="256"/>
            <ac:inkMk id="19" creationId="{C93F67B0-2D4A-4724-A16F-0AF48D6F4EF3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4:23.701" v="56"/>
          <ac:inkMkLst>
            <pc:docMk/>
            <pc:sldMk cId="1577499883" sldId="256"/>
            <ac:inkMk id="23" creationId="{8F0F3524-CB20-4828-A5A4-03E4AF818373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4:34.998" v="58"/>
          <ac:inkMkLst>
            <pc:docMk/>
            <pc:sldMk cId="1577499883" sldId="256"/>
            <ac:inkMk id="28" creationId="{D2418B7A-A2BA-4499-B789-8D2FCB4BC80F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4:51.405" v="63"/>
          <ac:inkMkLst>
            <pc:docMk/>
            <pc:sldMk cId="1577499883" sldId="256"/>
            <ac:inkMk id="29" creationId="{BF35FB7B-0355-4D72-8DDF-2E16C5426BEB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4:53.389" v="64"/>
          <ac:inkMkLst>
            <pc:docMk/>
            <pc:sldMk cId="1577499883" sldId="256"/>
            <ac:inkMk id="31" creationId="{7F793FBF-DF54-4095-ADBB-666BD38F2C63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04:49.967" v="62"/>
          <ac:inkMkLst>
            <pc:docMk/>
            <pc:sldMk cId="1577499883" sldId="256"/>
            <ac:inkMk id="32" creationId="{DD1D1A36-EE3D-4DD1-B835-C6DD03DC0839}"/>
          </ac:inkMkLst>
        </pc:inkChg>
        <pc:inkChg chg="add del">
          <ac:chgData name="Ruf, Alice" userId="S::alice.ruf@bbs1-mainz.de::7bfe994d-8382-438e-8d45-4cac53c098ae" providerId="AD" clId="Web-{EFCF30B1-E39F-4594-9A81-4E8CC5B7C434}" dt="2021-11-10T14:24:31.732" v="111"/>
          <ac:inkMkLst>
            <pc:docMk/>
            <pc:sldMk cId="1577499883" sldId="256"/>
            <ac:inkMk id="36" creationId="{3BE4E97A-B617-49C9-A0B2-6BEC928C97A3}"/>
          </ac:inkMkLst>
        </pc:inkChg>
        <pc:cxnChg chg="add mod">
          <ac:chgData name="Ruf, Alice" userId="S::alice.ruf@bbs1-mainz.de::7bfe994d-8382-438e-8d45-4cac53c098ae" providerId="AD" clId="Web-{EFCF30B1-E39F-4594-9A81-4E8CC5B7C434}" dt="2021-11-10T14:19:06.270" v="107" actId="1076"/>
          <ac:cxnSpMkLst>
            <pc:docMk/>
            <pc:sldMk cId="1577499883" sldId="256"/>
            <ac:cxnSpMk id="34" creationId="{F2E90120-3157-47FF-B10A-89C5EDC94DAB}"/>
          </ac:cxnSpMkLst>
        </pc:cxnChg>
        <pc:cxnChg chg="add mod">
          <ac:chgData name="Ruf, Alice" userId="S::alice.ruf@bbs1-mainz.de::7bfe994d-8382-438e-8d45-4cac53c098ae" providerId="AD" clId="Web-{EFCF30B1-E39F-4594-9A81-4E8CC5B7C434}" dt="2021-11-10T14:13:30.356" v="105" actId="1076"/>
          <ac:cxnSpMkLst>
            <pc:docMk/>
            <pc:sldMk cId="1577499883" sldId="256"/>
            <ac:cxnSpMk id="35" creationId="{B5D45F91-A684-4CE7-9733-A7EDC5DA2CCE}"/>
          </ac:cxnSpMkLst>
        </pc:cxnChg>
      </pc:sldChg>
    </pc:docChg>
  </pc:docChgLst>
  <pc:docChgLst>
    <pc:chgData name="Caglar, Bahar" userId="S::bahar.caglar@bbs1-mainz.de::b47c758d-eece-44cf-996b-a289fcca3d1f" providerId="AD" clId="Web-{52509FDC-C01B-40D7-A7C9-A2F01EA08AB7}"/>
    <pc:docChg chg="modSld">
      <pc:chgData name="Caglar, Bahar" userId="S::bahar.caglar@bbs1-mainz.de::b47c758d-eece-44cf-996b-a289fcca3d1f" providerId="AD" clId="Web-{52509FDC-C01B-40D7-A7C9-A2F01EA08AB7}" dt="2021-11-14T16:26:03.174" v="7" actId="14100"/>
      <pc:docMkLst>
        <pc:docMk/>
      </pc:docMkLst>
      <pc:sldChg chg="modSp">
        <pc:chgData name="Caglar, Bahar" userId="S::bahar.caglar@bbs1-mainz.de::b47c758d-eece-44cf-996b-a289fcca3d1f" providerId="AD" clId="Web-{52509FDC-C01B-40D7-A7C9-A2F01EA08AB7}" dt="2021-11-14T16:26:03.174" v="7" actId="14100"/>
        <pc:sldMkLst>
          <pc:docMk/>
          <pc:sldMk cId="1577499883" sldId="256"/>
        </pc:sldMkLst>
        <pc:spChg chg="mod">
          <ac:chgData name="Caglar, Bahar" userId="S::bahar.caglar@bbs1-mainz.de::b47c758d-eece-44cf-996b-a289fcca3d1f" providerId="AD" clId="Web-{52509FDC-C01B-40D7-A7C9-A2F01EA08AB7}" dt="2021-11-14T16:26:03.174" v="7" actId="14100"/>
          <ac:spMkLst>
            <pc:docMk/>
            <pc:sldMk cId="1577499883" sldId="256"/>
            <ac:spMk id="27" creationId="{51E28736-BC6D-4AB6-AD6E-EF2E563D197E}"/>
          </ac:spMkLst>
        </pc:spChg>
      </pc:sldChg>
    </pc:docChg>
  </pc:docChgLst>
  <pc:docChgLst>
    <pc:chgData name="Ruf, Alice" userId="S::alice.ruf@bbs1-mainz.de::7bfe994d-8382-438e-8d45-4cac53c098ae" providerId="AD" clId="Web-{21B0C495-E8A1-4810-98C5-3823195A651F}"/>
    <pc:docChg chg="modSld">
      <pc:chgData name="Ruf, Alice" userId="S::alice.ruf@bbs1-mainz.de::7bfe994d-8382-438e-8d45-4cac53c098ae" providerId="AD" clId="Web-{21B0C495-E8A1-4810-98C5-3823195A651F}" dt="2021-11-15T12:48:43.358" v="28" actId="14100"/>
      <pc:docMkLst>
        <pc:docMk/>
      </pc:docMkLst>
      <pc:sldChg chg="modSp">
        <pc:chgData name="Ruf, Alice" userId="S::alice.ruf@bbs1-mainz.de::7bfe994d-8382-438e-8d45-4cac53c098ae" providerId="AD" clId="Web-{21B0C495-E8A1-4810-98C5-3823195A651F}" dt="2021-11-15T12:48:43.358" v="28" actId="14100"/>
        <pc:sldMkLst>
          <pc:docMk/>
          <pc:sldMk cId="3762951574" sldId="257"/>
        </pc:sldMkLst>
        <pc:spChg chg="mod">
          <ac:chgData name="Ruf, Alice" userId="S::alice.ruf@bbs1-mainz.de::7bfe994d-8382-438e-8d45-4cac53c098ae" providerId="AD" clId="Web-{21B0C495-E8A1-4810-98C5-3823195A651F}" dt="2021-11-15T12:48:23.966" v="19" actId="20577"/>
          <ac:spMkLst>
            <pc:docMk/>
            <pc:sldMk cId="3762951574" sldId="257"/>
            <ac:spMk id="2" creationId="{BFD40AB0-C629-45EF-BE06-D70F0586E3D0}"/>
          </ac:spMkLst>
        </pc:spChg>
        <pc:spChg chg="mod">
          <ac:chgData name="Ruf, Alice" userId="S::alice.ruf@bbs1-mainz.de::7bfe994d-8382-438e-8d45-4cac53c098ae" providerId="AD" clId="Web-{21B0C495-E8A1-4810-98C5-3823195A651F}" dt="2021-11-15T12:48:43.358" v="28" actId="14100"/>
          <ac:spMkLst>
            <pc:docMk/>
            <pc:sldMk cId="3762951574" sldId="257"/>
            <ac:spMk id="3" creationId="{BC35BC25-FE9D-4561-B99E-AFFF11BBB72D}"/>
          </ac:spMkLst>
        </pc:spChg>
      </pc:sldChg>
    </pc:docChg>
  </pc:docChgLst>
  <pc:docChgLst>
    <pc:chgData name="Beicht, Andreas" userId="S::andreas.beicht@bbs1-mainz.de::cfbee005-9bba-4e69-bb2f-a7d5e9a52cf4" providerId="AD" clId="Web-{7C630DE5-1B81-4569-BDFF-A8B6D1C42ACB}"/>
    <pc:docChg chg="modSld">
      <pc:chgData name="Beicht, Andreas" userId="S::andreas.beicht@bbs1-mainz.de::cfbee005-9bba-4e69-bb2f-a7d5e9a52cf4" providerId="AD" clId="Web-{7C630DE5-1B81-4569-BDFF-A8B6D1C42ACB}" dt="2021-11-10T14:10:56.386" v="52" actId="1076"/>
      <pc:docMkLst>
        <pc:docMk/>
      </pc:docMkLst>
      <pc:sldChg chg="addSp delSp modSp">
        <pc:chgData name="Beicht, Andreas" userId="S::andreas.beicht@bbs1-mainz.de::cfbee005-9bba-4e69-bb2f-a7d5e9a52cf4" providerId="AD" clId="Web-{7C630DE5-1B81-4569-BDFF-A8B6D1C42ACB}" dt="2021-11-10T14:10:56.386" v="52" actId="1076"/>
        <pc:sldMkLst>
          <pc:docMk/>
          <pc:sldMk cId="1577499883" sldId="256"/>
        </pc:sldMkLst>
        <pc:spChg chg="add mod">
          <ac:chgData name="Beicht, Andreas" userId="S::andreas.beicht@bbs1-mainz.de::cfbee005-9bba-4e69-bb2f-a7d5e9a52cf4" providerId="AD" clId="Web-{7C630DE5-1B81-4569-BDFF-A8B6D1C42ACB}" dt="2021-11-10T14:10:56.386" v="52" actId="1076"/>
          <ac:spMkLst>
            <pc:docMk/>
            <pc:sldMk cId="1577499883" sldId="256"/>
            <ac:spMk id="17" creationId="{451FEAC3-06A4-497F-B657-920B28FA6A66}"/>
          </ac:spMkLst>
        </pc:spChg>
        <pc:spChg chg="add del">
          <ac:chgData name="Beicht, Andreas" userId="S::andreas.beicht@bbs1-mainz.de::cfbee005-9bba-4e69-bb2f-a7d5e9a52cf4" providerId="AD" clId="Web-{7C630DE5-1B81-4569-BDFF-A8B6D1C42ACB}" dt="2021-11-10T14:09:24.166" v="34"/>
          <ac:spMkLst>
            <pc:docMk/>
            <pc:sldMk cId="1577499883" sldId="256"/>
            <ac:spMk id="19" creationId="{ECE2C2F4-0A87-481F-8930-3057C0E8A0DA}"/>
          </ac:spMkLst>
        </pc:spChg>
        <pc:spChg chg="mod">
          <ac:chgData name="Beicht, Andreas" userId="S::andreas.beicht@bbs1-mainz.de::cfbee005-9bba-4e69-bb2f-a7d5e9a52cf4" providerId="AD" clId="Web-{7C630DE5-1B81-4569-BDFF-A8B6D1C42ACB}" dt="2021-11-10T14:01:37.736" v="22" actId="1076"/>
          <ac:spMkLst>
            <pc:docMk/>
            <pc:sldMk cId="1577499883" sldId="256"/>
            <ac:spMk id="21" creationId="{9CC1991B-A1C0-4406-A64C-3C7C91DB57DE}"/>
          </ac:spMkLst>
        </pc:spChg>
        <pc:spChg chg="add del">
          <ac:chgData name="Beicht, Andreas" userId="S::andreas.beicht@bbs1-mainz.de::cfbee005-9bba-4e69-bb2f-a7d5e9a52cf4" providerId="AD" clId="Web-{7C630DE5-1B81-4569-BDFF-A8B6D1C42ACB}" dt="2021-11-10T14:09:20.744" v="33"/>
          <ac:spMkLst>
            <pc:docMk/>
            <pc:sldMk cId="1577499883" sldId="256"/>
            <ac:spMk id="23" creationId="{DC26786D-96C6-4205-AFA8-915815A160C9}"/>
          </ac:spMkLst>
        </pc:spChg>
        <pc:picChg chg="mod">
          <ac:chgData name="Beicht, Andreas" userId="S::andreas.beicht@bbs1-mainz.de::cfbee005-9bba-4e69-bb2f-a7d5e9a52cf4" providerId="AD" clId="Web-{7C630DE5-1B81-4569-BDFF-A8B6D1C42ACB}" dt="2021-11-10T14:01:54.673" v="24" actId="1076"/>
          <ac:picMkLst>
            <pc:docMk/>
            <pc:sldMk cId="1577499883" sldId="256"/>
            <ac:picMk id="4" creationId="{7306B21A-509C-451F-882E-5A1F6AC44BD5}"/>
          </ac:picMkLst>
        </pc:picChg>
        <pc:picChg chg="mod">
          <ac:chgData name="Beicht, Andreas" userId="S::andreas.beicht@bbs1-mainz.de::cfbee005-9bba-4e69-bb2f-a7d5e9a52cf4" providerId="AD" clId="Web-{7C630DE5-1B81-4569-BDFF-A8B6D1C42ACB}" dt="2021-11-10T14:01:52.627" v="23" actId="1076"/>
          <ac:picMkLst>
            <pc:docMk/>
            <pc:sldMk cId="1577499883" sldId="256"/>
            <ac:picMk id="5" creationId="{4B0E61CD-47AB-46BE-82A7-DDB1BD4C3F76}"/>
          </ac:picMkLst>
        </pc:picChg>
        <pc:picChg chg="mod">
          <ac:chgData name="Beicht, Andreas" userId="S::andreas.beicht@bbs1-mainz.de::cfbee005-9bba-4e69-bb2f-a7d5e9a52cf4" providerId="AD" clId="Web-{7C630DE5-1B81-4569-BDFF-A8B6D1C42ACB}" dt="2021-11-10T14:00:35.469" v="10" actId="14100"/>
          <ac:picMkLst>
            <pc:docMk/>
            <pc:sldMk cId="1577499883" sldId="256"/>
            <ac:picMk id="6" creationId="{3EFC3AFE-E4B5-4788-915E-61E57057A8B6}"/>
          </ac:picMkLst>
        </pc:picChg>
        <pc:picChg chg="mod">
          <ac:chgData name="Beicht, Andreas" userId="S::andreas.beicht@bbs1-mainz.de::cfbee005-9bba-4e69-bb2f-a7d5e9a52cf4" providerId="AD" clId="Web-{7C630DE5-1B81-4569-BDFF-A8B6D1C42ACB}" dt="2021-11-10T14:00:43.141" v="13" actId="1076"/>
          <ac:picMkLst>
            <pc:docMk/>
            <pc:sldMk cId="1577499883" sldId="256"/>
            <ac:picMk id="10" creationId="{35D7DFA4-5CE0-4E3D-B573-9D1637B1EC0B}"/>
          </ac:picMkLst>
        </pc:picChg>
        <pc:picChg chg="add mod">
          <ac:chgData name="Beicht, Andreas" userId="S::andreas.beicht@bbs1-mainz.de::cfbee005-9bba-4e69-bb2f-a7d5e9a52cf4" providerId="AD" clId="Web-{7C630DE5-1B81-4569-BDFF-A8B6D1C42ACB}" dt="2021-11-10T14:10:50.386" v="51" actId="1076"/>
          <ac:picMkLst>
            <pc:docMk/>
            <pc:sldMk cId="1577499883" sldId="256"/>
            <ac:picMk id="15" creationId="{8602CB79-7592-4A10-92B1-CABE59B6EF48}"/>
          </ac:picMkLst>
        </pc:picChg>
        <pc:picChg chg="mod">
          <ac:chgData name="Beicht, Andreas" userId="S::andreas.beicht@bbs1-mainz.de::cfbee005-9bba-4e69-bb2f-a7d5e9a52cf4" providerId="AD" clId="Web-{7C630DE5-1B81-4569-BDFF-A8B6D1C42ACB}" dt="2021-11-10T14:01:56.799" v="25" actId="1076"/>
          <ac:picMkLst>
            <pc:docMk/>
            <pc:sldMk cId="1577499883" sldId="256"/>
            <ac:picMk id="20" creationId="{3AF39752-CE41-43C0-8AA7-DBC00BBF663C}"/>
          </ac:picMkLst>
        </pc:picChg>
        <pc:picChg chg="add del mod">
          <ac:chgData name="Beicht, Andreas" userId="S::andreas.beicht@bbs1-mainz.de::cfbee005-9bba-4e69-bb2f-a7d5e9a52cf4" providerId="AD" clId="Web-{7C630DE5-1B81-4569-BDFF-A8B6D1C42ACB}" dt="2021-11-10T13:59:43.452" v="3"/>
          <ac:picMkLst>
            <pc:docMk/>
            <pc:sldMk cId="1577499883" sldId="256"/>
            <ac:picMk id="28" creationId="{755F2ADC-4F7C-4C26-8914-0618F9ED1F71}"/>
          </ac:picMkLst>
        </pc:picChg>
        <pc:picChg chg="add del mod">
          <ac:chgData name="Beicht, Andreas" userId="S::andreas.beicht@bbs1-mainz.de::cfbee005-9bba-4e69-bb2f-a7d5e9a52cf4" providerId="AD" clId="Web-{7C630DE5-1B81-4569-BDFF-A8B6D1C42ACB}" dt="2021-11-10T13:59:49.187" v="5"/>
          <ac:picMkLst>
            <pc:docMk/>
            <pc:sldMk cId="1577499883" sldId="256"/>
            <ac:picMk id="29" creationId="{D626117E-70ED-4A02-90A3-DC4B9AFBC3C5}"/>
          </ac:picMkLst>
        </pc:picChg>
        <pc:picChg chg="add del mod">
          <ac:chgData name="Beicht, Andreas" userId="S::andreas.beicht@bbs1-mainz.de::cfbee005-9bba-4e69-bb2f-a7d5e9a52cf4" providerId="AD" clId="Web-{7C630DE5-1B81-4569-BDFF-A8B6D1C42ACB}" dt="2021-11-10T14:08:11.180" v="26"/>
          <ac:picMkLst>
            <pc:docMk/>
            <pc:sldMk cId="1577499883" sldId="256"/>
            <ac:picMk id="30" creationId="{B8A53AE7-0D18-4314-B29E-2DF9C5B2BF12}"/>
          </ac:picMkLst>
        </pc:picChg>
      </pc:sldChg>
    </pc:docChg>
  </pc:docChgLst>
  <pc:docChgLst>
    <pc:chgData name="Schaefer, Dirk" userId="S::dirk.schaefer@bbs1-mainz.de::9a805bc8-a6dc-40a2-bd72-e228da1a11fa" providerId="AD" clId="Web-{A534D588-EE5B-4615-9EE9-06B63713CA5D}"/>
    <pc:docChg chg="modSld">
      <pc:chgData name="Schaefer, Dirk" userId="S::dirk.schaefer@bbs1-mainz.de::9a805bc8-a6dc-40a2-bd72-e228da1a11fa" providerId="AD" clId="Web-{A534D588-EE5B-4615-9EE9-06B63713CA5D}" dt="2021-11-10T13:52:00.432" v="11" actId="20577"/>
      <pc:docMkLst>
        <pc:docMk/>
      </pc:docMkLst>
      <pc:sldChg chg="addSp delSp modSp">
        <pc:chgData name="Schaefer, Dirk" userId="S::dirk.schaefer@bbs1-mainz.de::9a805bc8-a6dc-40a2-bd72-e228da1a11fa" providerId="AD" clId="Web-{A534D588-EE5B-4615-9EE9-06B63713CA5D}" dt="2021-11-10T13:52:00.432" v="11" actId="20577"/>
        <pc:sldMkLst>
          <pc:docMk/>
          <pc:sldMk cId="1577499883" sldId="256"/>
        </pc:sldMkLst>
        <pc:spChg chg="mod">
          <ac:chgData name="Schaefer, Dirk" userId="S::dirk.schaefer@bbs1-mainz.de::9a805bc8-a6dc-40a2-bd72-e228da1a11fa" providerId="AD" clId="Web-{A534D588-EE5B-4615-9EE9-06B63713CA5D}" dt="2021-11-10T13:52:00.432" v="11" actId="20577"/>
          <ac:spMkLst>
            <pc:docMk/>
            <pc:sldMk cId="1577499883" sldId="256"/>
            <ac:spMk id="18" creationId="{10208576-AE2A-4485-BA59-78F51D179A6B}"/>
          </ac:spMkLst>
        </pc:spChg>
        <pc:picChg chg="add mod">
          <ac:chgData name="Schaefer, Dirk" userId="S::dirk.schaefer@bbs1-mainz.de::9a805bc8-a6dc-40a2-bd72-e228da1a11fa" providerId="AD" clId="Web-{A534D588-EE5B-4615-9EE9-06B63713CA5D}" dt="2021-11-10T13:36:11.517" v="0"/>
          <ac:picMkLst>
            <pc:docMk/>
            <pc:sldMk cId="1577499883" sldId="256"/>
            <ac:picMk id="3" creationId="{7306B21A-509C-451F-882E-5A1F6AC44BD5}"/>
          </ac:picMkLst>
        </pc:picChg>
        <pc:picChg chg="mod">
          <ac:chgData name="Schaefer, Dirk" userId="S::dirk.schaefer@bbs1-mainz.de::9a805bc8-a6dc-40a2-bd72-e228da1a11fa" providerId="AD" clId="Web-{A534D588-EE5B-4615-9EE9-06B63713CA5D}" dt="2021-11-10T13:51:40.869" v="9" actId="1076"/>
          <ac:picMkLst>
            <pc:docMk/>
            <pc:sldMk cId="1577499883" sldId="256"/>
            <ac:picMk id="4" creationId="{7306B21A-509C-451F-882E-5A1F6AC44BD5}"/>
          </ac:picMkLst>
        </pc:picChg>
        <pc:inkChg chg="add del">
          <ac:chgData name="Schaefer, Dirk" userId="S::dirk.schaefer@bbs1-mainz.de::9a805bc8-a6dc-40a2-bd72-e228da1a11fa" providerId="AD" clId="Web-{A534D588-EE5B-4615-9EE9-06B63713CA5D}" dt="2021-11-10T13:50:42.024" v="6"/>
          <ac:inkMkLst>
            <pc:docMk/>
            <pc:sldMk cId="1577499883" sldId="256"/>
            <ac:inkMk id="16" creationId="{1461CCA9-2E9A-4F57-BEC3-1FBB7F7CCAB1}"/>
          </ac:inkMkLst>
        </pc:inkChg>
        <pc:inkChg chg="add del">
          <ac:chgData name="Schaefer, Dirk" userId="S::dirk.schaefer@bbs1-mainz.de::9a805bc8-a6dc-40a2-bd72-e228da1a11fa" providerId="AD" clId="Web-{A534D588-EE5B-4615-9EE9-06B63713CA5D}" dt="2021-11-10T13:51:33.229" v="8"/>
          <ac:inkMkLst>
            <pc:docMk/>
            <pc:sldMk cId="1577499883" sldId="256"/>
            <ac:inkMk id="19" creationId="{ECCBD568-712F-4CED-81E8-9196A81C8553}"/>
          </ac:inkMkLst>
        </pc:inkChg>
      </pc:sldChg>
    </pc:docChg>
  </pc:docChgLst>
  <pc:docChgLst>
    <pc:chgData name="Gau, Janine" userId="S::janine.gau@bbs1-mainz.de::2ab5461d-a4d8-4483-94d1-6abd24d38d47" providerId="AD" clId="Web-{9F52311E-67D0-4854-8FAA-1EF3294BD6C6}"/>
    <pc:docChg chg="modSld">
      <pc:chgData name="Gau, Janine" userId="S::janine.gau@bbs1-mainz.de::2ab5461d-a4d8-4483-94d1-6abd24d38d47" providerId="AD" clId="Web-{9F52311E-67D0-4854-8FAA-1EF3294BD6C6}" dt="2021-11-10T13:46:43.095" v="4" actId="1076"/>
      <pc:docMkLst>
        <pc:docMk/>
      </pc:docMkLst>
      <pc:sldChg chg="addSp modSp">
        <pc:chgData name="Gau, Janine" userId="S::janine.gau@bbs1-mainz.de::2ab5461d-a4d8-4483-94d1-6abd24d38d47" providerId="AD" clId="Web-{9F52311E-67D0-4854-8FAA-1EF3294BD6C6}" dt="2021-11-10T13:46:43.095" v="4" actId="1076"/>
        <pc:sldMkLst>
          <pc:docMk/>
          <pc:sldMk cId="1577499883" sldId="256"/>
        </pc:sldMkLst>
        <pc:spChg chg="mod">
          <ac:chgData name="Gau, Janine" userId="S::janine.gau@bbs1-mainz.de::2ab5461d-a4d8-4483-94d1-6abd24d38d47" providerId="AD" clId="Web-{9F52311E-67D0-4854-8FAA-1EF3294BD6C6}" dt="2021-11-10T13:46:19.220" v="0" actId="20577"/>
          <ac:spMkLst>
            <pc:docMk/>
            <pc:sldMk cId="1577499883" sldId="256"/>
            <ac:spMk id="2" creationId="{00000000-0000-0000-0000-000000000000}"/>
          </ac:spMkLst>
        </pc:spChg>
        <pc:picChg chg="add mod">
          <ac:chgData name="Gau, Janine" userId="S::janine.gau@bbs1-mainz.de::2ab5461d-a4d8-4483-94d1-6abd24d38d47" providerId="AD" clId="Web-{9F52311E-67D0-4854-8FAA-1EF3294BD6C6}" dt="2021-11-10T13:46:43.095" v="4" actId="1076"/>
          <ac:picMkLst>
            <pc:docMk/>
            <pc:sldMk cId="1577499883" sldId="256"/>
            <ac:picMk id="7" creationId="{681E9CE5-C8BB-4B27-91F4-6D40BE4B18CD}"/>
          </ac:picMkLst>
        </pc:picChg>
      </pc:sldChg>
    </pc:docChg>
  </pc:docChgLst>
  <pc:docChgLst>
    <pc:chgData name="Caglar, Bahar" userId="S::bahar.caglar@bbs1-mainz.de::b47c758d-eece-44cf-996b-a289fcca3d1f" providerId="AD" clId="Web-{7AA5100D-5B71-4056-8776-66A57421DFCA}"/>
    <pc:docChg chg="modSld addMainMaster delMainMaster">
      <pc:chgData name="Caglar, Bahar" userId="S::bahar.caglar@bbs1-mainz.de::b47c758d-eece-44cf-996b-a289fcca3d1f" providerId="AD" clId="Web-{7AA5100D-5B71-4056-8776-66A57421DFCA}" dt="2021-11-10T14:30:44.455" v="295" actId="1076"/>
      <pc:docMkLst>
        <pc:docMk/>
      </pc:docMkLst>
      <pc:sldChg chg="addSp delSp modSp mod setBg modClrScheme chgLayout">
        <pc:chgData name="Caglar, Bahar" userId="S::bahar.caglar@bbs1-mainz.de::b47c758d-eece-44cf-996b-a289fcca3d1f" providerId="AD" clId="Web-{7AA5100D-5B71-4056-8776-66A57421DFCA}" dt="2021-11-10T14:30:44.455" v="295" actId="1076"/>
        <pc:sldMkLst>
          <pc:docMk/>
          <pc:sldMk cId="1577499883" sldId="256"/>
        </pc:sldMkLst>
        <pc:spChg chg="mod ord">
          <ac:chgData name="Caglar, Bahar" userId="S::bahar.caglar@bbs1-mainz.de::b47c758d-eece-44cf-996b-a289fcca3d1f" providerId="AD" clId="Web-{7AA5100D-5B71-4056-8776-66A57421DFCA}" dt="2021-11-10T14:28:06.560" v="279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Caglar, Bahar" userId="S::bahar.caglar@bbs1-mainz.de::b47c758d-eece-44cf-996b-a289fcca3d1f" providerId="AD" clId="Web-{7AA5100D-5B71-4056-8776-66A57421DFCA}" dt="2021-11-10T14:20:19.046" v="254" actId="1076"/>
          <ac:spMkLst>
            <pc:docMk/>
            <pc:sldMk cId="1577499883" sldId="256"/>
            <ac:spMk id="8" creationId="{8C5C1E52-07ED-4F34-A38D-04B11CD38828}"/>
          </ac:spMkLst>
        </pc:spChg>
        <pc:spChg chg="mod">
          <ac:chgData name="Caglar, Bahar" userId="S::bahar.caglar@bbs1-mainz.de::b47c758d-eece-44cf-996b-a289fcca3d1f" providerId="AD" clId="Web-{7AA5100D-5B71-4056-8776-66A57421DFCA}" dt="2021-11-10T14:21:07" v="258" actId="20577"/>
          <ac:spMkLst>
            <pc:docMk/>
            <pc:sldMk cId="1577499883" sldId="256"/>
            <ac:spMk id="9" creationId="{97B0DB1C-0549-4988-9D6E-D0123D2285C9}"/>
          </ac:spMkLst>
        </pc:spChg>
        <pc:spChg chg="mod">
          <ac:chgData name="Caglar, Bahar" userId="S::bahar.caglar@bbs1-mainz.de::b47c758d-eece-44cf-996b-a289fcca3d1f" providerId="AD" clId="Web-{7AA5100D-5B71-4056-8776-66A57421DFCA}" dt="2021-11-10T14:23:47.896" v="261" actId="1076"/>
          <ac:spMkLst>
            <pc:docMk/>
            <pc:sldMk cId="1577499883" sldId="256"/>
            <ac:spMk id="17" creationId="{451FEAC3-06A4-497F-B657-920B28FA6A66}"/>
          </ac:spMkLst>
        </pc:spChg>
        <pc:spChg chg="mod">
          <ac:chgData name="Caglar, Bahar" userId="S::bahar.caglar@bbs1-mainz.de::b47c758d-eece-44cf-996b-a289fcca3d1f" providerId="AD" clId="Web-{7AA5100D-5B71-4056-8776-66A57421DFCA}" dt="2021-11-10T14:24:50.054" v="264" actId="1076"/>
          <ac:spMkLst>
            <pc:docMk/>
            <pc:sldMk cId="1577499883" sldId="256"/>
            <ac:spMk id="21" creationId="{9CC1991B-A1C0-4406-A64C-3C7C91DB57DE}"/>
          </ac:spMkLst>
        </pc:spChg>
        <pc:spChg chg="add mod">
          <ac:chgData name="Caglar, Bahar" userId="S::bahar.caglar@bbs1-mainz.de::b47c758d-eece-44cf-996b-a289fcca3d1f" providerId="AD" clId="Web-{7AA5100D-5B71-4056-8776-66A57421DFCA}" dt="2021-11-10T14:25:07.304" v="267" actId="1076"/>
          <ac:spMkLst>
            <pc:docMk/>
            <pc:sldMk cId="1577499883" sldId="256"/>
            <ac:spMk id="26" creationId="{17FDD933-DF24-4918-8EAF-0CBE5AEED8ED}"/>
          </ac:spMkLst>
        </pc:spChg>
        <pc:spChg chg="add mod">
          <ac:chgData name="Caglar, Bahar" userId="S::bahar.caglar@bbs1-mainz.de::b47c758d-eece-44cf-996b-a289fcca3d1f" providerId="AD" clId="Web-{7AA5100D-5B71-4056-8776-66A57421DFCA}" dt="2021-11-10T14:30:39.548" v="294" actId="1076"/>
          <ac:spMkLst>
            <pc:docMk/>
            <pc:sldMk cId="1577499883" sldId="256"/>
            <ac:spMk id="27" creationId="{51E28736-BC6D-4AB6-AD6E-EF2E563D197E}"/>
          </ac:spMkLst>
        </pc:spChg>
        <pc:spChg chg="add">
          <ac:chgData name="Caglar, Bahar" userId="S::bahar.caglar@bbs1-mainz.de::b47c758d-eece-44cf-996b-a289fcca3d1f" providerId="AD" clId="Web-{7AA5100D-5B71-4056-8776-66A57421DFCA}" dt="2021-11-10T14:26:59.698" v="275"/>
          <ac:spMkLst>
            <pc:docMk/>
            <pc:sldMk cId="1577499883" sldId="256"/>
            <ac:spMk id="37" creationId="{53C856E9-AB00-4E4C-A605-022AA9446DB5}"/>
          </ac:spMkLst>
        </pc:spChg>
        <pc:picChg chg="mod">
          <ac:chgData name="Caglar, Bahar" userId="S::bahar.caglar@bbs1-mainz.de::b47c758d-eece-44cf-996b-a289fcca3d1f" providerId="AD" clId="Web-{7AA5100D-5B71-4056-8776-66A57421DFCA}" dt="2021-11-10T14:13:15.455" v="194" actId="1076"/>
          <ac:picMkLst>
            <pc:docMk/>
            <pc:sldMk cId="1577499883" sldId="256"/>
            <ac:picMk id="4" creationId="{7306B21A-509C-451F-882E-5A1F6AC44BD5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22:38.534" v="259" actId="1076"/>
          <ac:picMkLst>
            <pc:docMk/>
            <pc:sldMk cId="1577499883" sldId="256"/>
            <ac:picMk id="5" creationId="{4B0E61CD-47AB-46BE-82A7-DDB1BD4C3F76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3:59:37.853" v="102" actId="14100"/>
          <ac:picMkLst>
            <pc:docMk/>
            <pc:sldMk cId="1577499883" sldId="256"/>
            <ac:picMk id="6" creationId="{3EFC3AFE-E4B5-4788-915E-61E57057A8B6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30:44.455" v="295" actId="1076"/>
          <ac:picMkLst>
            <pc:docMk/>
            <pc:sldMk cId="1577499883" sldId="256"/>
            <ac:picMk id="7" creationId="{681E9CE5-C8BB-4B27-91F4-6D40BE4B18CD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24:46.866" v="263" actId="1076"/>
          <ac:picMkLst>
            <pc:docMk/>
            <pc:sldMk cId="1577499883" sldId="256"/>
            <ac:picMk id="10" creationId="{35D7DFA4-5CE0-4E3D-B573-9D1637B1EC0B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13:07.627" v="193" actId="1076"/>
          <ac:picMkLst>
            <pc:docMk/>
            <pc:sldMk cId="1577499883" sldId="256"/>
            <ac:picMk id="11" creationId="{8872A465-FDFC-4387-BCA7-E6993F18E46B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13:51.160" v="202" actId="1076"/>
          <ac:picMkLst>
            <pc:docMk/>
            <pc:sldMk cId="1577499883" sldId="256"/>
            <ac:picMk id="12" creationId="{EB8295DB-ACFD-4F07-9F2F-DB436CAA5E96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30:13.501" v="287" actId="1076"/>
          <ac:picMkLst>
            <pc:docMk/>
            <pc:sldMk cId="1577499883" sldId="256"/>
            <ac:picMk id="13" creationId="{DF8CBC40-37AD-4FBB-B8E9-370CF1DCC80B}"/>
          </ac:picMkLst>
        </pc:picChg>
        <pc:picChg chg="add del mod">
          <ac:chgData name="Caglar, Bahar" userId="S::bahar.caglar@bbs1-mainz.de::b47c758d-eece-44cf-996b-a289fcca3d1f" providerId="AD" clId="Web-{7AA5100D-5B71-4056-8776-66A57421DFCA}" dt="2021-11-10T13:55:18.690" v="10"/>
          <ac:picMkLst>
            <pc:docMk/>
            <pc:sldMk cId="1577499883" sldId="256"/>
            <ac:picMk id="14" creationId="{4DE16B23-4CD2-4A21-9444-EE647338C03D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23:39.739" v="260" actId="1076"/>
          <ac:picMkLst>
            <pc:docMk/>
            <pc:sldMk cId="1577499883" sldId="256"/>
            <ac:picMk id="15" creationId="{8602CB79-7592-4A10-92B1-CABE59B6EF48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12:19.969" v="184" actId="1076"/>
          <ac:picMkLst>
            <pc:docMk/>
            <pc:sldMk cId="1577499883" sldId="256"/>
            <ac:picMk id="16" creationId="{C5797FEA-6E0E-4F95-B34B-3E6D45D3E493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23:52.802" v="262" actId="1076"/>
          <ac:picMkLst>
            <pc:docMk/>
            <pc:sldMk cId="1577499883" sldId="256"/>
            <ac:picMk id="20" creationId="{3AF39752-CE41-43C0-8AA7-DBC00BBF663C}"/>
          </ac:picMkLst>
        </pc:picChg>
        <pc:picChg chg="add mod">
          <ac:chgData name="Caglar, Bahar" userId="S::bahar.caglar@bbs1-mainz.de::b47c758d-eece-44cf-996b-a289fcca3d1f" providerId="AD" clId="Web-{7AA5100D-5B71-4056-8776-66A57421DFCA}" dt="2021-11-10T14:25:00.257" v="266" actId="1076"/>
          <ac:picMkLst>
            <pc:docMk/>
            <pc:sldMk cId="1577499883" sldId="256"/>
            <ac:picMk id="22" creationId="{6E239FDB-3DE7-4373-84F5-1530D0309FBB}"/>
          </ac:picMkLst>
        </pc:picChg>
        <pc:picChg chg="add mod">
          <ac:chgData name="Caglar, Bahar" userId="S::bahar.caglar@bbs1-mainz.de::b47c758d-eece-44cf-996b-a289fcca3d1f" providerId="AD" clId="Web-{7AA5100D-5B71-4056-8776-66A57421DFCA}" dt="2021-11-10T14:24:57.898" v="265" actId="1076"/>
          <ac:picMkLst>
            <pc:docMk/>
            <pc:sldMk cId="1577499883" sldId="256"/>
            <ac:picMk id="24" creationId="{1AD8DCFC-1A57-40F6-8200-F9AEB737AD03}"/>
          </ac:picMkLst>
        </pc:picChg>
        <pc:picChg chg="mod">
          <ac:chgData name="Caglar, Bahar" userId="S::bahar.caglar@bbs1-mainz.de::b47c758d-eece-44cf-996b-a289fcca3d1f" providerId="AD" clId="Web-{7AA5100D-5B71-4056-8776-66A57421DFCA}" dt="2021-11-10T14:11:52.422" v="178" actId="1076"/>
          <ac:picMkLst>
            <pc:docMk/>
            <pc:sldMk cId="1577499883" sldId="256"/>
            <ac:picMk id="25" creationId="{2C3A988B-DD04-4BA6-8FF8-6D97E2C86AC7}"/>
          </ac:picMkLst>
        </pc:picChg>
        <pc:picChg chg="add del mod">
          <ac:chgData name="Caglar, Bahar" userId="S::bahar.caglar@bbs1-mainz.de::b47c758d-eece-44cf-996b-a289fcca3d1f" providerId="AD" clId="Web-{7AA5100D-5B71-4056-8776-66A57421DFCA}" dt="2021-11-10T14:30:06.126" v="284"/>
          <ac:picMkLst>
            <pc:docMk/>
            <pc:sldMk cId="1577499883" sldId="256"/>
            <ac:picMk id="38" creationId="{31367A45-6AD6-4543-BF0C-813A7FB9AA12}"/>
          </ac:picMkLst>
        </pc:picChg>
        <pc:picChg chg="add mod">
          <ac:chgData name="Caglar, Bahar" userId="S::bahar.caglar@bbs1-mainz.de::b47c758d-eece-44cf-996b-a289fcca3d1f" providerId="AD" clId="Web-{7AA5100D-5B71-4056-8776-66A57421DFCA}" dt="2021-11-10T14:30:36.064" v="293" actId="1076"/>
          <ac:picMkLst>
            <pc:docMk/>
            <pc:sldMk cId="1577499883" sldId="256"/>
            <ac:picMk id="39" creationId="{F881E1B0-2962-4D06-83C0-EA484B748D63}"/>
          </ac:picMkLst>
        </pc:picChg>
      </pc:sldChg>
      <pc:sldMasterChg chg="add del addSldLayout delSldLayout">
        <pc:chgData name="Caglar, Bahar" userId="S::bahar.caglar@bbs1-mainz.de::b47c758d-eece-44cf-996b-a289fcca3d1f" providerId="AD" clId="Web-{7AA5100D-5B71-4056-8776-66A57421DFCA}" dt="2021-11-10T14:28:06.560" v="279"/>
        <pc:sldMasterMkLst>
          <pc:docMk/>
          <pc:sldMasterMk cId="594725491" sldId="2147483648"/>
        </pc:sldMasterMkLst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addSldLayout delSldLayout modSldLayout">
        <pc:chgData name="Caglar, Bahar" userId="S::bahar.caglar@bbs1-mainz.de::b47c758d-eece-44cf-996b-a289fcca3d1f" providerId="AD" clId="Web-{7AA5100D-5B71-4056-8776-66A57421DFCA}" dt="2021-11-10T14:28:06.560" v="279"/>
        <pc:sldMasterMkLst>
          <pc:docMk/>
          <pc:sldMasterMk cId="2148686441" sldId="2147483660"/>
        </pc:sldMasterMkLst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186707175" sldId="2147483661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111557835" sldId="2147483662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2592259139" sldId="2147483663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4280909426" sldId="2147483664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3243190700" sldId="2147483665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826259427" sldId="2147483666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3904339312" sldId="2147483667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2145734599" sldId="2147483668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3292425042" sldId="2147483669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2762610932" sldId="2147483670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6.560" v="279"/>
          <pc:sldLayoutMkLst>
            <pc:docMk/>
            <pc:sldMasterMk cId="2148686441" sldId="2147483660"/>
            <pc:sldLayoutMk cId="129675532" sldId="2147483671"/>
          </pc:sldLayoutMkLst>
        </pc:sldLayoutChg>
      </pc:sldMasterChg>
      <pc:sldMasterChg chg="add del addSldLayout delSldLayout modSldLayout">
        <pc:chgData name="Caglar, Bahar" userId="S::bahar.caglar@bbs1-mainz.de::b47c758d-eece-44cf-996b-a289fcca3d1f" providerId="AD" clId="Web-{7AA5100D-5B71-4056-8776-66A57421DFCA}" dt="2021-11-10T14:28:02.450" v="278"/>
        <pc:sldMasterMkLst>
          <pc:docMk/>
          <pc:sldMasterMk cId="1552353512" sldId="2147483672"/>
        </pc:sldMasterMkLst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2483514355" sldId="2147483673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1266374802" sldId="2147483674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3216588171" sldId="2147483675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1461827650" sldId="2147483676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648151281" sldId="2147483677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2453524970" sldId="2147483678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1699784945" sldId="2147483679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3750734594" sldId="2147483680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3425998788" sldId="2147483681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2785680459" sldId="2147483682"/>
          </pc:sldLayoutMkLst>
        </pc:sldLayoutChg>
        <pc:sldLayoutChg chg="add del mod replId">
          <pc:chgData name="Caglar, Bahar" userId="S::bahar.caglar@bbs1-mainz.de::b47c758d-eece-44cf-996b-a289fcca3d1f" providerId="AD" clId="Web-{7AA5100D-5B71-4056-8776-66A57421DFCA}" dt="2021-11-10T14:28:02.450" v="278"/>
          <pc:sldLayoutMkLst>
            <pc:docMk/>
            <pc:sldMasterMk cId="1552353512" sldId="2147483672"/>
            <pc:sldLayoutMk cId="634425366" sldId="2147483683"/>
          </pc:sldLayoutMkLst>
        </pc:sldLayoutChg>
      </pc:sldMasterChg>
    </pc:docChg>
  </pc:docChgLst>
  <pc:docChgLst>
    <pc:chgData clId="Web-{1DAD03B2-F3B9-497E-8FA2-711B5EF2105C}"/>
    <pc:docChg chg="modSld">
      <pc:chgData name="" userId="" providerId="" clId="Web-{1DAD03B2-F3B9-497E-8FA2-711B5EF2105C}" dt="2021-11-10T13:51:23.312" v="0"/>
      <pc:docMkLst>
        <pc:docMk/>
      </pc:docMkLst>
      <pc:sldChg chg="addSp modSp">
        <pc:chgData name="" userId="" providerId="" clId="Web-{1DAD03B2-F3B9-497E-8FA2-711B5EF2105C}" dt="2021-11-10T13:51:23.312" v="0"/>
        <pc:sldMkLst>
          <pc:docMk/>
          <pc:sldMk cId="1577499883" sldId="256"/>
        </pc:sldMkLst>
        <pc:picChg chg="add mod">
          <ac:chgData name="" userId="" providerId="" clId="Web-{1DAD03B2-F3B9-497E-8FA2-711B5EF2105C}" dt="2021-11-10T13:51:23.312" v="0"/>
          <ac:picMkLst>
            <pc:docMk/>
            <pc:sldMk cId="1577499883" sldId="256"/>
            <ac:picMk id="16" creationId="{C5797FEA-6E0E-4F95-B34B-3E6D45D3E493}"/>
          </ac:picMkLst>
        </pc:picChg>
      </pc:sldChg>
    </pc:docChg>
  </pc:docChgLst>
  <pc:docChgLst>
    <pc:chgData name="Schumacher, Joshua" userId="S::joshua.schumacher@bbs1-mainz.de::8a04b22b-de3d-4b0d-9250-9a8dd8a04c6a" providerId="AD" clId="Web-{5FC0BA72-6618-4ACD-B08C-30BFFC9EC6C2}"/>
    <pc:docChg chg="modSld">
      <pc:chgData name="Schumacher, Joshua" userId="S::joshua.schumacher@bbs1-mainz.de::8a04b22b-de3d-4b0d-9250-9a8dd8a04c6a" providerId="AD" clId="Web-{5FC0BA72-6618-4ACD-B08C-30BFFC9EC6C2}" dt="2021-11-11T09:33:34.194" v="5" actId="1076"/>
      <pc:docMkLst>
        <pc:docMk/>
      </pc:docMkLst>
      <pc:sldChg chg="addSp modSp">
        <pc:chgData name="Schumacher, Joshua" userId="S::joshua.schumacher@bbs1-mainz.de::8a04b22b-de3d-4b0d-9250-9a8dd8a04c6a" providerId="AD" clId="Web-{5FC0BA72-6618-4ACD-B08C-30BFFC9EC6C2}" dt="2021-11-11T09:33:34.194" v="5" actId="1076"/>
        <pc:sldMkLst>
          <pc:docMk/>
          <pc:sldMk cId="1577499883" sldId="256"/>
        </pc:sldMkLst>
        <pc:spChg chg="add mod">
          <ac:chgData name="Schumacher, Joshua" userId="S::joshua.schumacher@bbs1-mainz.de::8a04b22b-de3d-4b0d-9250-9a8dd8a04c6a" providerId="AD" clId="Web-{5FC0BA72-6618-4ACD-B08C-30BFFC9EC6C2}" dt="2021-11-11T09:33:34.194" v="5" actId="1076"/>
          <ac:spMkLst>
            <pc:docMk/>
            <pc:sldMk cId="1577499883" sldId="256"/>
            <ac:spMk id="14" creationId="{DB90FF8F-9B23-41DA-9295-5384D40076B2}"/>
          </ac:spMkLst>
        </pc:spChg>
      </pc:sldChg>
    </pc:docChg>
  </pc:docChgLst>
  <pc:docChgLst>
    <pc:chgData name="Ruf, Alice" userId="S::alice.ruf@bbs1-mainz.de::7bfe994d-8382-438e-8d45-4cac53c098ae" providerId="AD" clId="Web-{296B31FF-F8D6-4B1D-B7B6-09243ED0554B}"/>
    <pc:docChg chg="modSld">
      <pc:chgData name="Ruf, Alice" userId="S::alice.ruf@bbs1-mainz.de::7bfe994d-8382-438e-8d45-4cac53c098ae" providerId="AD" clId="Web-{296B31FF-F8D6-4B1D-B7B6-09243ED0554B}" dt="2021-11-10T19:12:10.708" v="18" actId="1076"/>
      <pc:docMkLst>
        <pc:docMk/>
      </pc:docMkLst>
      <pc:sldChg chg="modSp">
        <pc:chgData name="Ruf, Alice" userId="S::alice.ruf@bbs1-mainz.de::7bfe994d-8382-438e-8d45-4cac53c098ae" providerId="AD" clId="Web-{296B31FF-F8D6-4B1D-B7B6-09243ED0554B}" dt="2021-11-10T19:12:10.708" v="18" actId="1076"/>
        <pc:sldMkLst>
          <pc:docMk/>
          <pc:sldMk cId="1577499883" sldId="256"/>
        </pc:sldMkLst>
        <pc:spChg chg="mod">
          <ac:chgData name="Ruf, Alice" userId="S::alice.ruf@bbs1-mainz.de::7bfe994d-8382-438e-8d45-4cac53c098ae" providerId="AD" clId="Web-{296B31FF-F8D6-4B1D-B7B6-09243ED0554B}" dt="2021-11-10T19:12:10.708" v="18" actId="1076"/>
          <ac:spMkLst>
            <pc:docMk/>
            <pc:sldMk cId="1577499883" sldId="256"/>
            <ac:spMk id="9" creationId="{97B0DB1C-0549-4988-9D6E-D0123D2285C9}"/>
          </ac:spMkLst>
        </pc:spChg>
        <pc:spChg chg="mod">
          <ac:chgData name="Ruf, Alice" userId="S::alice.ruf@bbs1-mainz.de::7bfe994d-8382-438e-8d45-4cac53c098ae" providerId="AD" clId="Web-{296B31FF-F8D6-4B1D-B7B6-09243ED0554B}" dt="2021-11-10T19:11:35.706" v="15" actId="1076"/>
          <ac:spMkLst>
            <pc:docMk/>
            <pc:sldMk cId="1577499883" sldId="256"/>
            <ac:spMk id="17" creationId="{451FEAC3-06A4-497F-B657-920B28FA6A66}"/>
          </ac:spMkLst>
        </pc:spChg>
        <pc:spChg chg="mod">
          <ac:chgData name="Ruf, Alice" userId="S::alice.ruf@bbs1-mainz.de::7bfe994d-8382-438e-8d45-4cac53c098ae" providerId="AD" clId="Web-{296B31FF-F8D6-4B1D-B7B6-09243ED0554B}" dt="2021-11-10T19:10:38.312" v="6" actId="1076"/>
          <ac:spMkLst>
            <pc:docMk/>
            <pc:sldMk cId="1577499883" sldId="256"/>
            <ac:spMk id="21" creationId="{9CC1991B-A1C0-4406-A64C-3C7C91DB57DE}"/>
          </ac:spMkLst>
        </pc:spChg>
        <pc:spChg chg="mod">
          <ac:chgData name="Ruf, Alice" userId="S::alice.ruf@bbs1-mainz.de::7bfe994d-8382-438e-8d45-4cac53c098ae" providerId="AD" clId="Web-{296B31FF-F8D6-4B1D-B7B6-09243ED0554B}" dt="2021-11-10T19:10:10.388" v="3" actId="1076"/>
          <ac:spMkLst>
            <pc:docMk/>
            <pc:sldMk cId="1577499883" sldId="256"/>
            <ac:spMk id="33" creationId="{67D9D86F-CE17-4649-B62A-9F84E936A1D1}"/>
          </ac:spMkLst>
        </pc:spChg>
        <pc:spChg chg="mod">
          <ac:chgData name="Ruf, Alice" userId="S::alice.ruf@bbs1-mainz.de::7bfe994d-8382-438e-8d45-4cac53c098ae" providerId="AD" clId="Web-{296B31FF-F8D6-4B1D-B7B6-09243ED0554B}" dt="2021-11-10T19:10:53.687" v="9" actId="20577"/>
          <ac:spMkLst>
            <pc:docMk/>
            <pc:sldMk cId="1577499883" sldId="256"/>
            <ac:spMk id="37" creationId="{53C856E9-AB00-4E4C-A605-022AA9446DB5}"/>
          </ac:spMkLst>
        </pc:spChg>
        <pc:picChg chg="mod">
          <ac:chgData name="Ruf, Alice" userId="S::alice.ruf@bbs1-mainz.de::7bfe994d-8382-438e-8d45-4cac53c098ae" providerId="AD" clId="Web-{296B31FF-F8D6-4B1D-B7B6-09243ED0554B}" dt="2021-11-10T19:10:38.312" v="5" actId="1076"/>
          <ac:picMkLst>
            <pc:docMk/>
            <pc:sldMk cId="1577499883" sldId="256"/>
            <ac:picMk id="10" creationId="{35D7DFA4-5CE0-4E3D-B573-9D1637B1EC0B}"/>
          </ac:picMkLst>
        </pc:picChg>
        <pc:picChg chg="mod">
          <ac:chgData name="Ruf, Alice" userId="S::alice.ruf@bbs1-mainz.de::7bfe994d-8382-438e-8d45-4cac53c098ae" providerId="AD" clId="Web-{296B31FF-F8D6-4B1D-B7B6-09243ED0554B}" dt="2021-11-10T19:11:17.330" v="10" actId="1076"/>
          <ac:picMkLst>
            <pc:docMk/>
            <pc:sldMk cId="1577499883" sldId="256"/>
            <ac:picMk id="15" creationId="{8602CB79-7592-4A10-92B1-CABE59B6EF48}"/>
          </ac:picMkLst>
        </pc:picChg>
        <pc:picChg chg="mod">
          <ac:chgData name="Ruf, Alice" userId="S::alice.ruf@bbs1-mainz.de::7bfe994d-8382-438e-8d45-4cac53c098ae" providerId="AD" clId="Web-{296B31FF-F8D6-4B1D-B7B6-09243ED0554B}" dt="2021-11-10T19:10:40.609" v="7" actId="1076"/>
          <ac:picMkLst>
            <pc:docMk/>
            <pc:sldMk cId="1577499883" sldId="256"/>
            <ac:picMk id="39" creationId="{F881E1B0-2962-4D06-83C0-EA484B748D63}"/>
          </ac:picMkLst>
        </pc:picChg>
        <pc:inkChg chg="mod">
          <ac:chgData name="Ruf, Alice" userId="S::alice.ruf@bbs1-mainz.de::7bfe994d-8382-438e-8d45-4cac53c098ae" providerId="AD" clId="Web-{296B31FF-F8D6-4B1D-B7B6-09243ED0554B}" dt="2021-11-10T19:09:55.762" v="0" actId="1076"/>
          <ac:inkMkLst>
            <pc:docMk/>
            <pc:sldMk cId="1577499883" sldId="256"/>
            <ac:inkMk id="18" creationId="{32D85DD3-DBF1-4B51-9FAB-B05B718F9413}"/>
          </ac:inkMkLst>
        </pc:inkChg>
      </pc:sldChg>
    </pc:docChg>
  </pc:docChgLst>
  <pc:docChgLst>
    <pc:chgData name="Schaefer, Dirk" userId="S::dirk.schaefer@bbs1-mainz.de::9a805bc8-a6dc-40a2-bd72-e228da1a11fa" providerId="AD" clId="Web-{A35461B0-E24B-4011-8916-0CB64E14BA91}"/>
    <pc:docChg chg="modSld">
      <pc:chgData name="Schaefer, Dirk" userId="S::dirk.schaefer@bbs1-mainz.de::9a805bc8-a6dc-40a2-bd72-e228da1a11fa" providerId="AD" clId="Web-{A35461B0-E24B-4011-8916-0CB64E14BA91}" dt="2021-11-14T15:37:53.283" v="12" actId="20577"/>
      <pc:docMkLst>
        <pc:docMk/>
      </pc:docMkLst>
      <pc:sldChg chg="addSp modSp">
        <pc:chgData name="Schaefer, Dirk" userId="S::dirk.schaefer@bbs1-mainz.de::9a805bc8-a6dc-40a2-bd72-e228da1a11fa" providerId="AD" clId="Web-{A35461B0-E24B-4011-8916-0CB64E14BA91}" dt="2021-11-14T15:37:53.283" v="12" actId="20577"/>
        <pc:sldMkLst>
          <pc:docMk/>
          <pc:sldMk cId="1577499883" sldId="256"/>
        </pc:sldMkLst>
        <pc:spChg chg="add mod">
          <ac:chgData name="Schaefer, Dirk" userId="S::dirk.schaefer@bbs1-mainz.de::9a805bc8-a6dc-40a2-bd72-e228da1a11fa" providerId="AD" clId="Web-{A35461B0-E24B-4011-8916-0CB64E14BA91}" dt="2021-11-14T15:37:53.283" v="12" actId="20577"/>
          <ac:spMkLst>
            <pc:docMk/>
            <pc:sldMk cId="1577499883" sldId="256"/>
            <ac:spMk id="19" creationId="{787845CF-46AA-4DD0-90D8-6A7CB8E1ABC3}"/>
          </ac:spMkLst>
        </pc:spChg>
        <pc:picChg chg="mod">
          <ac:chgData name="Schaefer, Dirk" userId="S::dirk.schaefer@bbs1-mainz.de::9a805bc8-a6dc-40a2-bd72-e228da1a11fa" providerId="AD" clId="Web-{A35461B0-E24B-4011-8916-0CB64E14BA91}" dt="2021-11-14T15:36:16.250" v="0" actId="1076"/>
          <ac:picMkLst>
            <pc:docMk/>
            <pc:sldMk cId="1577499883" sldId="256"/>
            <ac:picMk id="4" creationId="{7306B21A-509C-451F-882E-5A1F6AC44BD5}"/>
          </ac:picMkLst>
        </pc:picChg>
      </pc:sldChg>
    </pc:docChg>
  </pc:docChgLst>
  <pc:docChgLst>
    <pc:chgData name="Ruf, Alice" userId="S::alice.ruf@bbs1-mainz.de::7bfe994d-8382-438e-8d45-4cac53c098ae" providerId="AD" clId="Web-{49328B34-F136-4673-AA71-027E841E8FE2}"/>
    <pc:docChg chg="modSld">
      <pc:chgData name="Ruf, Alice" userId="S::alice.ruf@bbs1-mainz.de::7bfe994d-8382-438e-8d45-4cac53c098ae" providerId="AD" clId="Web-{49328B34-F136-4673-AA71-027E841E8FE2}" dt="2021-11-14T22:34:58.842" v="541" actId="1076"/>
      <pc:docMkLst>
        <pc:docMk/>
      </pc:docMkLst>
      <pc:sldChg chg="addSp delSp modSp">
        <pc:chgData name="Ruf, Alice" userId="S::alice.ruf@bbs1-mainz.de::7bfe994d-8382-438e-8d45-4cac53c098ae" providerId="AD" clId="Web-{49328B34-F136-4673-AA71-027E841E8FE2}" dt="2021-11-14T22:34:58.842" v="541" actId="1076"/>
        <pc:sldMkLst>
          <pc:docMk/>
          <pc:sldMk cId="1577499883" sldId="256"/>
        </pc:sldMkLst>
        <pc:spChg chg="mod">
          <ac:chgData name="Ruf, Alice" userId="S::alice.ruf@bbs1-mainz.de::7bfe994d-8382-438e-8d45-4cac53c098ae" providerId="AD" clId="Web-{49328B34-F136-4673-AA71-027E841E8FE2}" dt="2021-11-14T22:33:41.981" v="523" actId="20577"/>
          <ac:spMkLst>
            <pc:docMk/>
            <pc:sldMk cId="1577499883" sldId="256"/>
            <ac:spMk id="8" creationId="{8C5C1E52-07ED-4F34-A38D-04B11CD38828}"/>
          </ac:spMkLst>
        </pc:spChg>
        <pc:spChg chg="mod">
          <ac:chgData name="Ruf, Alice" userId="S::alice.ruf@bbs1-mainz.de::7bfe994d-8382-438e-8d45-4cac53c098ae" providerId="AD" clId="Web-{49328B34-F136-4673-AA71-027E841E8FE2}" dt="2021-11-14T21:53:24.126" v="75" actId="1076"/>
          <ac:spMkLst>
            <pc:docMk/>
            <pc:sldMk cId="1577499883" sldId="256"/>
            <ac:spMk id="9" creationId="{97B0DB1C-0549-4988-9D6E-D0123D2285C9}"/>
          </ac:spMkLst>
        </pc:spChg>
        <pc:spChg chg="mod">
          <ac:chgData name="Ruf, Alice" userId="S::alice.ruf@bbs1-mainz.de::7bfe994d-8382-438e-8d45-4cac53c098ae" providerId="AD" clId="Web-{49328B34-F136-4673-AA71-027E841E8FE2}" dt="2021-11-14T22:33:33.543" v="519" actId="20577"/>
          <ac:spMkLst>
            <pc:docMk/>
            <pc:sldMk cId="1577499883" sldId="256"/>
            <ac:spMk id="14" creationId="{DB90FF8F-9B23-41DA-9295-5384D40076B2}"/>
          </ac:spMkLst>
        </pc:spChg>
        <pc:spChg chg="mod">
          <ac:chgData name="Ruf, Alice" userId="S::alice.ruf@bbs1-mainz.de::7bfe994d-8382-438e-8d45-4cac53c098ae" providerId="AD" clId="Web-{49328B34-F136-4673-AA71-027E841E8FE2}" dt="2021-11-14T22:34:58.842" v="541" actId="1076"/>
          <ac:spMkLst>
            <pc:docMk/>
            <pc:sldMk cId="1577499883" sldId="256"/>
            <ac:spMk id="17" creationId="{451FEAC3-06A4-497F-B657-920B28FA6A66}"/>
          </ac:spMkLst>
        </pc:spChg>
        <pc:spChg chg="mod">
          <ac:chgData name="Ruf, Alice" userId="S::alice.ruf@bbs1-mainz.de::7bfe994d-8382-438e-8d45-4cac53c098ae" providerId="AD" clId="Web-{49328B34-F136-4673-AA71-027E841E8FE2}" dt="2021-11-14T22:33:48.044" v="526" actId="20577"/>
          <ac:spMkLst>
            <pc:docMk/>
            <pc:sldMk cId="1577499883" sldId="256"/>
            <ac:spMk id="19" creationId="{787845CF-46AA-4DD0-90D8-6A7CB8E1ABC3}"/>
          </ac:spMkLst>
        </pc:spChg>
        <pc:spChg chg="mod">
          <ac:chgData name="Ruf, Alice" userId="S::alice.ruf@bbs1-mainz.de::7bfe994d-8382-438e-8d45-4cac53c098ae" providerId="AD" clId="Web-{49328B34-F136-4673-AA71-027E841E8FE2}" dt="2021-11-14T22:29:33.491" v="481" actId="1076"/>
          <ac:spMkLst>
            <pc:docMk/>
            <pc:sldMk cId="1577499883" sldId="256"/>
            <ac:spMk id="21" creationId="{9CC1991B-A1C0-4406-A64C-3C7C91DB57DE}"/>
          </ac:spMkLst>
        </pc:spChg>
        <pc:spChg chg="del">
          <ac:chgData name="Ruf, Alice" userId="S::alice.ruf@bbs1-mainz.de::7bfe994d-8382-438e-8d45-4cac53c098ae" providerId="AD" clId="Web-{49328B34-F136-4673-AA71-027E841E8FE2}" dt="2021-11-14T21:42:25.066" v="3"/>
          <ac:spMkLst>
            <pc:docMk/>
            <pc:sldMk cId="1577499883" sldId="256"/>
            <ac:spMk id="23" creationId="{1058F134-41D6-4501-A062-D421E46AF65F}"/>
          </ac:spMkLst>
        </pc:spChg>
        <pc:spChg chg="mod">
          <ac:chgData name="Ruf, Alice" userId="S::alice.ruf@bbs1-mainz.de::7bfe994d-8382-438e-8d45-4cac53c098ae" providerId="AD" clId="Web-{49328B34-F136-4673-AA71-027E841E8FE2}" dt="2021-11-14T22:33:38.512" v="521" actId="20577"/>
          <ac:spMkLst>
            <pc:docMk/>
            <pc:sldMk cId="1577499883" sldId="256"/>
            <ac:spMk id="26" creationId="{17FDD933-DF24-4918-8EAF-0CBE5AEED8ED}"/>
          </ac:spMkLst>
        </pc:spChg>
        <pc:spChg chg="mod">
          <ac:chgData name="Ruf, Alice" userId="S::alice.ruf@bbs1-mainz.de::7bfe994d-8382-438e-8d45-4cac53c098ae" providerId="AD" clId="Web-{49328B34-F136-4673-AA71-027E841E8FE2}" dt="2021-11-14T22:33:45.091" v="524" actId="20577"/>
          <ac:spMkLst>
            <pc:docMk/>
            <pc:sldMk cId="1577499883" sldId="256"/>
            <ac:spMk id="27" creationId="{51E28736-BC6D-4AB6-AD6E-EF2E563D197E}"/>
          </ac:spMkLst>
        </pc:spChg>
        <pc:spChg chg="del">
          <ac:chgData name="Ruf, Alice" userId="S::alice.ruf@bbs1-mainz.de::7bfe994d-8382-438e-8d45-4cac53c098ae" providerId="AD" clId="Web-{49328B34-F136-4673-AA71-027E841E8FE2}" dt="2021-11-14T21:42:22.831" v="2"/>
          <ac:spMkLst>
            <pc:docMk/>
            <pc:sldMk cId="1577499883" sldId="256"/>
            <ac:spMk id="28" creationId="{B554FBA2-CF8E-4BAF-B900-C92F9884E4CD}"/>
          </ac:spMkLst>
        </pc:spChg>
        <pc:spChg chg="mod">
          <ac:chgData name="Ruf, Alice" userId="S::alice.ruf@bbs1-mainz.de::7bfe994d-8382-438e-8d45-4cac53c098ae" providerId="AD" clId="Web-{49328B34-F136-4673-AA71-027E841E8FE2}" dt="2021-11-14T21:44:16.349" v="13" actId="1076"/>
          <ac:spMkLst>
            <pc:docMk/>
            <pc:sldMk cId="1577499883" sldId="256"/>
            <ac:spMk id="31" creationId="{8C5B2C42-8F17-448C-A467-D97500A4693C}"/>
          </ac:spMkLst>
        </pc:spChg>
        <pc:spChg chg="mod">
          <ac:chgData name="Ruf, Alice" userId="S::alice.ruf@bbs1-mainz.de::7bfe994d-8382-438e-8d45-4cac53c098ae" providerId="AD" clId="Web-{49328B34-F136-4673-AA71-027E841E8FE2}" dt="2021-11-14T22:33:54.184" v="530" actId="20577"/>
          <ac:spMkLst>
            <pc:docMk/>
            <pc:sldMk cId="1577499883" sldId="256"/>
            <ac:spMk id="32" creationId="{A3CDE9E2-5947-4023-8B9E-D27DFA6B0D42}"/>
          </ac:spMkLst>
        </pc:spChg>
        <pc:spChg chg="mod ord">
          <ac:chgData name="Ruf, Alice" userId="S::alice.ruf@bbs1-mainz.de::7bfe994d-8382-438e-8d45-4cac53c098ae" providerId="AD" clId="Web-{49328B34-F136-4673-AA71-027E841E8FE2}" dt="2021-11-14T22:34:26.013" v="535"/>
          <ac:spMkLst>
            <pc:docMk/>
            <pc:sldMk cId="1577499883" sldId="256"/>
            <ac:spMk id="33" creationId="{67D9D86F-CE17-4649-B62A-9F84E936A1D1}"/>
          </ac:spMkLst>
        </pc:spChg>
        <pc:spChg chg="del mod">
          <ac:chgData name="Ruf, Alice" userId="S::alice.ruf@bbs1-mainz.de::7bfe994d-8382-438e-8d45-4cac53c098ae" providerId="AD" clId="Web-{49328B34-F136-4673-AA71-027E841E8FE2}" dt="2021-11-14T22:00:53.353" v="165"/>
          <ac:spMkLst>
            <pc:docMk/>
            <pc:sldMk cId="1577499883" sldId="256"/>
            <ac:spMk id="36" creationId="{8BE18123-8F60-438A-A3A5-58703AD0F8C2}"/>
          </ac:spMkLst>
        </pc:spChg>
        <pc:spChg chg="mod">
          <ac:chgData name="Ruf, Alice" userId="S::alice.ruf@bbs1-mainz.de::7bfe994d-8382-438e-8d45-4cac53c098ae" providerId="AD" clId="Web-{49328B34-F136-4673-AA71-027E841E8FE2}" dt="2021-11-14T22:33:27.418" v="517" actId="1076"/>
          <ac:spMkLst>
            <pc:docMk/>
            <pc:sldMk cId="1577499883" sldId="256"/>
            <ac:spMk id="37" creationId="{53C856E9-AB00-4E4C-A605-022AA9446DB5}"/>
          </ac:spMkLst>
        </pc:spChg>
        <pc:spChg chg="add mod">
          <ac:chgData name="Ruf, Alice" userId="S::alice.ruf@bbs1-mainz.de::7bfe994d-8382-438e-8d45-4cac53c098ae" providerId="AD" clId="Web-{49328B34-F136-4673-AA71-027E841E8FE2}" dt="2021-11-14T22:32:52.651" v="504" actId="20577"/>
          <ac:spMkLst>
            <pc:docMk/>
            <pc:sldMk cId="1577499883" sldId="256"/>
            <ac:spMk id="38" creationId="{5E26C3EB-3C6C-4DE2-8B99-97702FDBE74E}"/>
          </ac:spMkLst>
        </pc:spChg>
        <pc:spChg chg="add mod">
          <ac:chgData name="Ruf, Alice" userId="S::alice.ruf@bbs1-mainz.de::7bfe994d-8382-438e-8d45-4cac53c098ae" providerId="AD" clId="Web-{49328B34-F136-4673-AA71-027E841E8FE2}" dt="2021-11-14T22:32:35.307" v="500" actId="14100"/>
          <ac:spMkLst>
            <pc:docMk/>
            <pc:sldMk cId="1577499883" sldId="256"/>
            <ac:spMk id="44" creationId="{44344D98-F48B-43C6-A339-BCBDCD90BAD8}"/>
          </ac:spMkLst>
        </pc:spChg>
        <pc:spChg chg="add del mod">
          <ac:chgData name="Ruf, Alice" userId="S::alice.ruf@bbs1-mainz.de::7bfe994d-8382-438e-8d45-4cac53c098ae" providerId="AD" clId="Web-{49328B34-F136-4673-AA71-027E841E8FE2}" dt="2021-11-14T22:04:45.498" v="214"/>
          <ac:spMkLst>
            <pc:docMk/>
            <pc:sldMk cId="1577499883" sldId="256"/>
            <ac:spMk id="45" creationId="{99E70C7F-103D-4758-9F2B-333082B0FEDA}"/>
          </ac:spMkLst>
        </pc:spChg>
        <pc:spChg chg="add mod">
          <ac:chgData name="Ruf, Alice" userId="S::alice.ruf@bbs1-mainz.de::7bfe994d-8382-438e-8d45-4cac53c098ae" providerId="AD" clId="Web-{49328B34-F136-4673-AA71-027E841E8FE2}" dt="2021-11-14T22:33:50.966" v="528" actId="20577"/>
          <ac:spMkLst>
            <pc:docMk/>
            <pc:sldMk cId="1577499883" sldId="256"/>
            <ac:spMk id="46" creationId="{99B19079-83B0-4FC6-AFA9-790E2F9F72D1}"/>
          </ac:spMkLst>
        </pc:spChg>
        <pc:spChg chg="add mod">
          <ac:chgData name="Ruf, Alice" userId="S::alice.ruf@bbs1-mainz.de::7bfe994d-8382-438e-8d45-4cac53c098ae" providerId="AD" clId="Web-{49328B34-F136-4673-AA71-027E841E8FE2}" dt="2021-11-14T22:33:15.074" v="513" actId="1076"/>
          <ac:spMkLst>
            <pc:docMk/>
            <pc:sldMk cId="1577499883" sldId="256"/>
            <ac:spMk id="47" creationId="{ABFFE204-AF44-494E-86B3-D2A66E7DC092}"/>
          </ac:spMkLst>
        </pc:spChg>
        <pc:spChg chg="add mod">
          <ac:chgData name="Ruf, Alice" userId="S::alice.ruf@bbs1-mainz.de::7bfe994d-8382-438e-8d45-4cac53c098ae" providerId="AD" clId="Web-{49328B34-F136-4673-AA71-027E841E8FE2}" dt="2021-11-14T22:33:18.731" v="514" actId="1076"/>
          <ac:spMkLst>
            <pc:docMk/>
            <pc:sldMk cId="1577499883" sldId="256"/>
            <ac:spMk id="48" creationId="{94B852FD-4FB7-426B-A285-82559D30A100}"/>
          </ac:spMkLst>
        </pc:spChg>
        <pc:spChg chg="add mod">
          <ac:chgData name="Ruf, Alice" userId="S::alice.ruf@bbs1-mainz.de::7bfe994d-8382-438e-8d45-4cac53c098ae" providerId="AD" clId="Web-{49328B34-F136-4673-AA71-027E841E8FE2}" dt="2021-11-14T22:28:22.469" v="464" actId="14100"/>
          <ac:spMkLst>
            <pc:docMk/>
            <pc:sldMk cId="1577499883" sldId="256"/>
            <ac:spMk id="49" creationId="{2AE2FEE4-FE74-4937-B391-BAB13AF8D454}"/>
          </ac:spMkLst>
        </pc:spChg>
        <pc:picChg chg="mod">
          <ac:chgData name="Ruf, Alice" userId="S::alice.ruf@bbs1-mainz.de::7bfe994d-8382-438e-8d45-4cac53c098ae" providerId="AD" clId="Web-{49328B34-F136-4673-AA71-027E841E8FE2}" dt="2021-11-14T22:30:08.992" v="484" actId="1076"/>
          <ac:picMkLst>
            <pc:docMk/>
            <pc:sldMk cId="1577499883" sldId="256"/>
            <ac:picMk id="3" creationId="{4A107760-278B-4F27-A617-EF017668791D}"/>
          </ac:picMkLst>
        </pc:picChg>
        <pc:picChg chg="mod">
          <ac:chgData name="Ruf, Alice" userId="S::alice.ruf@bbs1-mainz.de::7bfe994d-8382-438e-8d45-4cac53c098ae" providerId="AD" clId="Web-{49328B34-F136-4673-AA71-027E841E8FE2}" dt="2021-11-14T22:31:45.494" v="491" actId="1076"/>
          <ac:picMkLst>
            <pc:docMk/>
            <pc:sldMk cId="1577499883" sldId="256"/>
            <ac:picMk id="4" creationId="{7306B21A-509C-451F-882E-5A1F6AC44BD5}"/>
          </ac:picMkLst>
        </pc:picChg>
        <pc:picChg chg="mod">
          <ac:chgData name="Ruf, Alice" userId="S::alice.ruf@bbs1-mainz.de::7bfe994d-8382-438e-8d45-4cac53c098ae" providerId="AD" clId="Web-{49328B34-F136-4673-AA71-027E841E8FE2}" dt="2021-11-14T21:57:35.802" v="98" actId="1076"/>
          <ac:picMkLst>
            <pc:docMk/>
            <pc:sldMk cId="1577499883" sldId="256"/>
            <ac:picMk id="5" creationId="{4B0E61CD-47AB-46BE-82A7-DDB1BD4C3F76}"/>
          </ac:picMkLst>
        </pc:picChg>
        <pc:picChg chg="mod">
          <ac:chgData name="Ruf, Alice" userId="S::alice.ruf@bbs1-mainz.de::7bfe994d-8382-438e-8d45-4cac53c098ae" providerId="AD" clId="Web-{49328B34-F136-4673-AA71-027E841E8FE2}" dt="2021-11-14T22:13:16.414" v="368" actId="1076"/>
          <ac:picMkLst>
            <pc:docMk/>
            <pc:sldMk cId="1577499883" sldId="256"/>
            <ac:picMk id="6" creationId="{3EFC3AFE-E4B5-4788-915E-61E57057A8B6}"/>
          </ac:picMkLst>
        </pc:picChg>
        <pc:picChg chg="mod">
          <ac:chgData name="Ruf, Alice" userId="S::alice.ruf@bbs1-mainz.de::7bfe994d-8382-438e-8d45-4cac53c098ae" providerId="AD" clId="Web-{49328B34-F136-4673-AA71-027E841E8FE2}" dt="2021-11-14T22:25:02.761" v="434" actId="1076"/>
          <ac:picMkLst>
            <pc:docMk/>
            <pc:sldMk cId="1577499883" sldId="256"/>
            <ac:picMk id="7" creationId="{681E9CE5-C8BB-4B27-91F4-6D40BE4B18CD}"/>
          </ac:picMkLst>
        </pc:picChg>
        <pc:picChg chg="mod">
          <ac:chgData name="Ruf, Alice" userId="S::alice.ruf@bbs1-mainz.de::7bfe994d-8382-438e-8d45-4cac53c098ae" providerId="AD" clId="Web-{49328B34-F136-4673-AA71-027E841E8FE2}" dt="2021-11-14T22:25:13.591" v="438" actId="1076"/>
          <ac:picMkLst>
            <pc:docMk/>
            <pc:sldMk cId="1577499883" sldId="256"/>
            <ac:picMk id="10" creationId="{35D7DFA4-5CE0-4E3D-B573-9D1637B1EC0B}"/>
          </ac:picMkLst>
        </pc:picChg>
        <pc:picChg chg="mod">
          <ac:chgData name="Ruf, Alice" userId="S::alice.ruf@bbs1-mainz.de::7bfe994d-8382-438e-8d45-4cac53c098ae" providerId="AD" clId="Web-{49328B34-F136-4673-AA71-027E841E8FE2}" dt="2021-11-14T22:13:05.164" v="365" actId="1076"/>
          <ac:picMkLst>
            <pc:docMk/>
            <pc:sldMk cId="1577499883" sldId="256"/>
            <ac:picMk id="11" creationId="{8872A465-FDFC-4387-BCA7-E6993F18E46B}"/>
          </ac:picMkLst>
        </pc:picChg>
        <pc:picChg chg="mod">
          <ac:chgData name="Ruf, Alice" userId="S::alice.ruf@bbs1-mainz.de::7bfe994d-8382-438e-8d45-4cac53c098ae" providerId="AD" clId="Web-{49328B34-F136-4673-AA71-027E841E8FE2}" dt="2021-11-14T22:09:38.926" v="307" actId="1076"/>
          <ac:picMkLst>
            <pc:docMk/>
            <pc:sldMk cId="1577499883" sldId="256"/>
            <ac:picMk id="13" creationId="{DF8CBC40-37AD-4FBB-B8E9-370CF1DCC80B}"/>
          </ac:picMkLst>
        </pc:picChg>
        <pc:picChg chg="mod">
          <ac:chgData name="Ruf, Alice" userId="S::alice.ruf@bbs1-mainz.de::7bfe994d-8382-438e-8d45-4cac53c098ae" providerId="AD" clId="Web-{49328B34-F136-4673-AA71-027E841E8FE2}" dt="2021-11-14T22:31:36.166" v="488" actId="1076"/>
          <ac:picMkLst>
            <pc:docMk/>
            <pc:sldMk cId="1577499883" sldId="256"/>
            <ac:picMk id="15" creationId="{8602CB79-7592-4A10-92B1-CABE59B6EF48}"/>
          </ac:picMkLst>
        </pc:picChg>
        <pc:picChg chg="mod">
          <ac:chgData name="Ruf, Alice" userId="S::alice.ruf@bbs1-mainz.de::7bfe994d-8382-438e-8d45-4cac53c098ae" providerId="AD" clId="Web-{49328B34-F136-4673-AA71-027E841E8FE2}" dt="2021-11-14T22:12:34.132" v="352" actId="1076"/>
          <ac:picMkLst>
            <pc:docMk/>
            <pc:sldMk cId="1577499883" sldId="256"/>
            <ac:picMk id="16" creationId="{C5797FEA-6E0E-4F95-B34B-3E6D45D3E493}"/>
          </ac:picMkLst>
        </pc:picChg>
        <pc:picChg chg="mod">
          <ac:chgData name="Ruf, Alice" userId="S::alice.ruf@bbs1-mainz.de::7bfe994d-8382-438e-8d45-4cac53c098ae" providerId="AD" clId="Web-{49328B34-F136-4673-AA71-027E841E8FE2}" dt="2021-11-14T22:31:31.884" v="486" actId="1076"/>
          <ac:picMkLst>
            <pc:docMk/>
            <pc:sldMk cId="1577499883" sldId="256"/>
            <ac:picMk id="20" creationId="{3AF39752-CE41-43C0-8AA7-DBC00BBF663C}"/>
          </ac:picMkLst>
        </pc:picChg>
        <pc:picChg chg="mod">
          <ac:chgData name="Ruf, Alice" userId="S::alice.ruf@bbs1-mainz.de::7bfe994d-8382-438e-8d45-4cac53c098ae" providerId="AD" clId="Web-{49328B34-F136-4673-AA71-027E841E8FE2}" dt="2021-11-14T22:34:48.748" v="538" actId="1076"/>
          <ac:picMkLst>
            <pc:docMk/>
            <pc:sldMk cId="1577499883" sldId="256"/>
            <ac:picMk id="22" creationId="{6E239FDB-3DE7-4373-84F5-1530D0309FBB}"/>
          </ac:picMkLst>
        </pc:picChg>
        <pc:picChg chg="mod">
          <ac:chgData name="Ruf, Alice" userId="S::alice.ruf@bbs1-mainz.de::7bfe994d-8382-438e-8d45-4cac53c098ae" providerId="AD" clId="Web-{49328B34-F136-4673-AA71-027E841E8FE2}" dt="2021-11-14T22:34:43.904" v="537" actId="1076"/>
          <ac:picMkLst>
            <pc:docMk/>
            <pc:sldMk cId="1577499883" sldId="256"/>
            <ac:picMk id="24" creationId="{1AD8DCFC-1A57-40F6-8200-F9AEB737AD03}"/>
          </ac:picMkLst>
        </pc:picChg>
        <pc:picChg chg="mod">
          <ac:chgData name="Ruf, Alice" userId="S::alice.ruf@bbs1-mainz.de::7bfe994d-8382-438e-8d45-4cac53c098ae" providerId="AD" clId="Web-{49328B34-F136-4673-AA71-027E841E8FE2}" dt="2021-11-14T22:13:41.540" v="377" actId="1076"/>
          <ac:picMkLst>
            <pc:docMk/>
            <pc:sldMk cId="1577499883" sldId="256"/>
            <ac:picMk id="25" creationId="{2C3A988B-DD04-4BA6-8FF8-6D97E2C86AC7}"/>
          </ac:picMkLst>
        </pc:picChg>
        <pc:picChg chg="add mod">
          <ac:chgData name="Ruf, Alice" userId="S::alice.ruf@bbs1-mainz.de::7bfe994d-8382-438e-8d45-4cac53c098ae" providerId="AD" clId="Web-{49328B34-F136-4673-AA71-027E841E8FE2}" dt="2021-11-14T22:12:28.866" v="350" actId="1076"/>
          <ac:picMkLst>
            <pc:docMk/>
            <pc:sldMk cId="1577499883" sldId="256"/>
            <ac:picMk id="29" creationId="{98234A82-0963-4B83-A95A-11072EAB3430}"/>
          </ac:picMkLst>
        </pc:picChg>
        <pc:picChg chg="mod">
          <ac:chgData name="Ruf, Alice" userId="S::alice.ruf@bbs1-mainz.de::7bfe994d-8382-438e-8d45-4cac53c098ae" providerId="AD" clId="Web-{49328B34-F136-4673-AA71-027E841E8FE2}" dt="2021-11-14T22:33:21.590" v="515" actId="1076"/>
          <ac:picMkLst>
            <pc:docMk/>
            <pc:sldMk cId="1577499883" sldId="256"/>
            <ac:picMk id="39" creationId="{F881E1B0-2962-4D06-83C0-EA484B748D63}"/>
          </ac:picMkLst>
        </pc:picChg>
        <pc:picChg chg="add mod">
          <ac:chgData name="Ruf, Alice" userId="S::alice.ruf@bbs1-mainz.de::7bfe994d-8382-438e-8d45-4cac53c098ae" providerId="AD" clId="Web-{49328B34-F136-4673-AA71-027E841E8FE2}" dt="2021-11-14T22:14:23.619" v="382" actId="1076"/>
          <ac:picMkLst>
            <pc:docMk/>
            <pc:sldMk cId="1577499883" sldId="256"/>
            <ac:picMk id="50" creationId="{F208E054-1A58-402C-92D7-B1466F03608E}"/>
          </ac:picMkLst>
        </pc:picChg>
        <pc:picChg chg="add mod">
          <ac:chgData name="Ruf, Alice" userId="S::alice.ruf@bbs1-mainz.de::7bfe994d-8382-438e-8d45-4cac53c098ae" providerId="AD" clId="Web-{49328B34-F136-4673-AA71-027E841E8FE2}" dt="2021-11-14T22:31:42.509" v="490" actId="1076"/>
          <ac:picMkLst>
            <pc:docMk/>
            <pc:sldMk cId="1577499883" sldId="256"/>
            <ac:picMk id="51" creationId="{F2294DF2-88F1-4ECC-B83D-7FCB9F5F33A6}"/>
          </ac:picMkLst>
        </pc:picChg>
        <pc:picChg chg="add mod">
          <ac:chgData name="Ruf, Alice" userId="S::alice.ruf@bbs1-mainz.de::7bfe994d-8382-438e-8d45-4cac53c098ae" providerId="AD" clId="Web-{49328B34-F136-4673-AA71-027E841E8FE2}" dt="2021-11-14T22:16:50.372" v="390" actId="1076"/>
          <ac:picMkLst>
            <pc:docMk/>
            <pc:sldMk cId="1577499883" sldId="256"/>
            <ac:picMk id="52" creationId="{9B93C816-CB3A-4086-9754-F7D96F1EA17D}"/>
          </ac:picMkLst>
        </pc:picChg>
        <pc:picChg chg="add del mod">
          <ac:chgData name="Ruf, Alice" userId="S::alice.ruf@bbs1-mainz.de::7bfe994d-8382-438e-8d45-4cac53c098ae" providerId="AD" clId="Web-{49328B34-F136-4673-AA71-027E841E8FE2}" dt="2021-11-14T22:20:42.970" v="394"/>
          <ac:picMkLst>
            <pc:docMk/>
            <pc:sldMk cId="1577499883" sldId="256"/>
            <ac:picMk id="53" creationId="{6A01CE50-588B-4FF7-90EF-EBC407012FEF}"/>
          </ac:picMkLst>
        </pc:picChg>
        <pc:picChg chg="add del mod">
          <ac:chgData name="Ruf, Alice" userId="S::alice.ruf@bbs1-mainz.de::7bfe994d-8382-438e-8d45-4cac53c098ae" providerId="AD" clId="Web-{49328B34-F136-4673-AA71-027E841E8FE2}" dt="2021-11-14T22:21:19.033" v="397"/>
          <ac:picMkLst>
            <pc:docMk/>
            <pc:sldMk cId="1577499883" sldId="256"/>
            <ac:picMk id="54" creationId="{16B32C17-9CE1-48D5-8CB0-44E7443903D0}"/>
          </ac:picMkLst>
        </pc:picChg>
        <pc:picChg chg="add del mod">
          <ac:chgData name="Ruf, Alice" userId="S::alice.ruf@bbs1-mainz.de::7bfe994d-8382-438e-8d45-4cac53c098ae" providerId="AD" clId="Web-{49328B34-F136-4673-AA71-027E841E8FE2}" dt="2021-11-14T22:21:58.819" v="401"/>
          <ac:picMkLst>
            <pc:docMk/>
            <pc:sldMk cId="1577499883" sldId="256"/>
            <ac:picMk id="55" creationId="{B8D82034-4A43-4C3A-97B3-D34F24000B97}"/>
          </ac:picMkLst>
        </pc:picChg>
        <pc:picChg chg="add del mod">
          <ac:chgData name="Ruf, Alice" userId="S::alice.ruf@bbs1-mainz.de::7bfe994d-8382-438e-8d45-4cac53c098ae" providerId="AD" clId="Web-{49328B34-F136-4673-AA71-027E841E8FE2}" dt="2021-11-14T22:22:05.772" v="405"/>
          <ac:picMkLst>
            <pc:docMk/>
            <pc:sldMk cId="1577499883" sldId="256"/>
            <ac:picMk id="56" creationId="{BC434A0D-E678-4487-93AD-B5CE66913792}"/>
          </ac:picMkLst>
        </pc:picChg>
        <pc:picChg chg="add del mod">
          <ac:chgData name="Ruf, Alice" userId="S::alice.ruf@bbs1-mainz.de::7bfe994d-8382-438e-8d45-4cac53c098ae" providerId="AD" clId="Web-{49328B34-F136-4673-AA71-027E841E8FE2}" dt="2021-11-14T22:22:37.570" v="410"/>
          <ac:picMkLst>
            <pc:docMk/>
            <pc:sldMk cId="1577499883" sldId="256"/>
            <ac:picMk id="57" creationId="{ABCF3211-B726-4A63-B779-7C2B4D4E2FFE}"/>
          </ac:picMkLst>
        </pc:picChg>
        <pc:picChg chg="add mod">
          <ac:chgData name="Ruf, Alice" userId="S::alice.ruf@bbs1-mainz.de::7bfe994d-8382-438e-8d45-4cac53c098ae" providerId="AD" clId="Web-{49328B34-F136-4673-AA71-027E841E8FE2}" dt="2021-11-14T22:25:25.278" v="441" actId="1076"/>
          <ac:picMkLst>
            <pc:docMk/>
            <pc:sldMk cId="1577499883" sldId="256"/>
            <ac:picMk id="58" creationId="{712F36CF-98F9-46F9-831A-8D3CD78A44EA}"/>
          </ac:picMkLst>
        </pc:picChg>
        <pc:inkChg chg="del">
          <ac:chgData name="Ruf, Alice" userId="S::alice.ruf@bbs1-mainz.de::7bfe994d-8382-438e-8d45-4cac53c098ae" providerId="AD" clId="Web-{49328B34-F136-4673-AA71-027E841E8FE2}" dt="2021-11-14T21:43:17.926" v="7"/>
          <ac:inkMkLst>
            <pc:docMk/>
            <pc:sldMk cId="1577499883" sldId="256"/>
            <ac:inkMk id="18" creationId="{32D85DD3-DBF1-4B51-9FAB-B05B718F9413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1:53:59.376" v="77"/>
          <ac:inkMkLst>
            <pc:docMk/>
            <pc:sldMk cId="1577499883" sldId="256"/>
            <ac:inkMk id="30" creationId="{074BD8D1-72D9-47DD-BAD5-1C4A0BB43670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1:54:50.721" v="79"/>
          <ac:inkMkLst>
            <pc:docMk/>
            <pc:sldMk cId="1577499883" sldId="256"/>
            <ac:inkMk id="40" creationId="{05BFD831-FDF8-4685-9C2E-64ECD0E674D1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1:55:40.081" v="87"/>
          <ac:inkMkLst>
            <pc:docMk/>
            <pc:sldMk cId="1577499883" sldId="256"/>
            <ac:inkMk id="41" creationId="{C1548694-F54E-44CD-B0C9-C09DFD708600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1:57:05.036" v="91"/>
          <ac:inkMkLst>
            <pc:docMk/>
            <pc:sldMk cId="1577499883" sldId="256"/>
            <ac:inkMk id="42" creationId="{EF0E47D5-F8F0-40BD-A17B-EEC8C779F1D3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1:57:02.364" v="90"/>
          <ac:inkMkLst>
            <pc:docMk/>
            <pc:sldMk cId="1577499883" sldId="256"/>
            <ac:inkMk id="43" creationId="{26A9AF2B-56EC-40A2-A436-D51751A90CFD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2:25:51.466" v="443"/>
          <ac:inkMkLst>
            <pc:docMk/>
            <pc:sldMk cId="1577499883" sldId="256"/>
            <ac:inkMk id="59" creationId="{F50B6F7D-8343-4CB3-9E6F-90B169C105BF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2:26:19.311" v="445"/>
          <ac:inkMkLst>
            <pc:docMk/>
            <pc:sldMk cId="1577499883" sldId="256"/>
            <ac:inkMk id="60" creationId="{45A5F109-B982-4BB9-816A-19666AF7A890}"/>
          </ac:inkMkLst>
        </pc:inkChg>
        <pc:inkChg chg="add">
          <ac:chgData name="Ruf, Alice" userId="S::alice.ruf@bbs1-mainz.de::7bfe994d-8382-438e-8d45-4cac53c098ae" providerId="AD" clId="Web-{49328B34-F136-4673-AA71-027E841E8FE2}" dt="2021-11-14T22:26:40.483" v="446"/>
          <ac:inkMkLst>
            <pc:docMk/>
            <pc:sldMk cId="1577499883" sldId="256"/>
            <ac:inkMk id="61" creationId="{22CFD1D5-6300-4203-8235-FD7AD5515343}"/>
          </ac:inkMkLst>
        </pc:inkChg>
        <pc:inkChg chg="add del">
          <ac:chgData name="Ruf, Alice" userId="S::alice.ruf@bbs1-mainz.de::7bfe994d-8382-438e-8d45-4cac53c098ae" providerId="AD" clId="Web-{49328B34-F136-4673-AA71-027E841E8FE2}" dt="2021-11-14T22:26:49.186" v="448"/>
          <ac:inkMkLst>
            <pc:docMk/>
            <pc:sldMk cId="1577499883" sldId="256"/>
            <ac:inkMk id="62" creationId="{A6A775C8-977F-40AD-8E05-60D8F5A5DE40}"/>
          </ac:inkMkLst>
        </pc:inkChg>
        <pc:cxnChg chg="mod ord">
          <ac:chgData name="Ruf, Alice" userId="S::alice.ruf@bbs1-mainz.de::7bfe994d-8382-438e-8d45-4cac53c098ae" providerId="AD" clId="Web-{49328B34-F136-4673-AA71-027E841E8FE2}" dt="2021-11-14T22:28:24.579" v="465"/>
          <ac:cxnSpMkLst>
            <pc:docMk/>
            <pc:sldMk cId="1577499883" sldId="256"/>
            <ac:cxnSpMk id="34" creationId="{F2E90120-3157-47FF-B10A-89C5EDC94DAB}"/>
          </ac:cxnSpMkLst>
        </pc:cxnChg>
        <pc:cxnChg chg="mod">
          <ac:chgData name="Ruf, Alice" userId="S::alice.ruf@bbs1-mainz.de::7bfe994d-8382-438e-8d45-4cac53c098ae" providerId="AD" clId="Web-{49328B34-F136-4673-AA71-027E841E8FE2}" dt="2021-11-14T22:30:12.570" v="485" actId="14100"/>
          <ac:cxnSpMkLst>
            <pc:docMk/>
            <pc:sldMk cId="1577499883" sldId="256"/>
            <ac:cxnSpMk id="35" creationId="{B5D45F91-A684-4CE7-9733-A7EDC5DA2CCE}"/>
          </ac:cxnSpMkLst>
        </pc:cxnChg>
        <pc:cxnChg chg="add mod">
          <ac:chgData name="Ruf, Alice" userId="S::alice.ruf@bbs1-mainz.de::7bfe994d-8382-438e-8d45-4cac53c098ae" providerId="AD" clId="Web-{49328B34-F136-4673-AA71-027E841E8FE2}" dt="2021-11-14T22:29:12.397" v="476" actId="14100"/>
          <ac:cxnSpMkLst>
            <pc:docMk/>
            <pc:sldMk cId="1577499883" sldId="256"/>
            <ac:cxnSpMk id="63" creationId="{618A3DDB-AE42-4090-B266-9C7B1B07281B}"/>
          </ac:cxnSpMkLst>
        </pc:cxnChg>
        <pc:cxnChg chg="add mod">
          <ac:chgData name="Ruf, Alice" userId="S::alice.ruf@bbs1-mainz.de::7bfe994d-8382-438e-8d45-4cac53c098ae" providerId="AD" clId="Web-{49328B34-F136-4673-AA71-027E841E8FE2}" dt="2021-11-14T22:28:55.939" v="471" actId="1076"/>
          <ac:cxnSpMkLst>
            <pc:docMk/>
            <pc:sldMk cId="1577499883" sldId="256"/>
            <ac:cxnSpMk id="64" creationId="{DC468405-BCF5-4E60-8D17-456475B17449}"/>
          </ac:cxnSpMkLst>
        </pc:cxnChg>
        <pc:cxnChg chg="add mod">
          <ac:chgData name="Ruf, Alice" userId="S::alice.ruf@bbs1-mainz.de::7bfe994d-8382-438e-8d45-4cac53c098ae" providerId="AD" clId="Web-{49328B34-F136-4673-AA71-027E841E8FE2}" dt="2021-11-14T22:29:19.616" v="479" actId="14100"/>
          <ac:cxnSpMkLst>
            <pc:docMk/>
            <pc:sldMk cId="1577499883" sldId="256"/>
            <ac:cxnSpMk id="65" creationId="{BF898B0F-2A17-4710-A40D-ED0B8C521257}"/>
          </ac:cxnSpMkLst>
        </pc:cxnChg>
      </pc:sldChg>
    </pc:docChg>
  </pc:docChgLst>
  <pc:docChgLst>
    <pc:chgData name="Schumacher, Joshua" userId="S::joshua.schumacher@bbs1-mainz.de::8a04b22b-de3d-4b0d-9250-9a8dd8a04c6a" providerId="AD" clId="Web-{B24B388E-6E44-4DA2-9818-6BDDD31DFDCF}"/>
    <pc:docChg chg="modSld">
      <pc:chgData name="Schumacher, Joshua" userId="S::joshua.schumacher@bbs1-mainz.de::8a04b22b-de3d-4b0d-9250-9a8dd8a04c6a" providerId="AD" clId="Web-{B24B388E-6E44-4DA2-9818-6BDDD31DFDCF}" dt="2021-11-10T13:46:06.893" v="15" actId="1076"/>
      <pc:docMkLst>
        <pc:docMk/>
      </pc:docMkLst>
      <pc:sldChg chg="addSp modSp">
        <pc:chgData name="Schumacher, Joshua" userId="S::joshua.schumacher@bbs1-mainz.de::8a04b22b-de3d-4b0d-9250-9a8dd8a04c6a" providerId="AD" clId="Web-{B24B388E-6E44-4DA2-9818-6BDDD31DFDCF}" dt="2021-11-10T13:46:06.893" v="15" actId="1076"/>
        <pc:sldMkLst>
          <pc:docMk/>
          <pc:sldMk cId="1577499883" sldId="256"/>
        </pc:sldMkLst>
        <pc:picChg chg="add mod">
          <ac:chgData name="Schumacher, Joshua" userId="S::joshua.schumacher@bbs1-mainz.de::8a04b22b-de3d-4b0d-9250-9a8dd8a04c6a" providerId="AD" clId="Web-{B24B388E-6E44-4DA2-9818-6BDDD31DFDCF}" dt="2021-11-10T13:46:06.893" v="15" actId="1076"/>
          <ac:picMkLst>
            <pc:docMk/>
            <pc:sldMk cId="1577499883" sldId="256"/>
            <ac:picMk id="11" creationId="{8872A465-FDFC-4387-BCA7-E6993F18E46B}"/>
          </ac:picMkLst>
        </pc:picChg>
      </pc:sldChg>
    </pc:docChg>
  </pc:docChgLst>
  <pc:docChgLst>
    <pc:chgData name="Gau, Janine" userId="S::janine.gau@bbs1-mainz.de::2ab5461d-a4d8-4483-94d1-6abd24d38d47" providerId="AD" clId="Web-{1B25BC11-943A-4EFA-BA39-44B9D6CF65C4}"/>
    <pc:docChg chg="modSld">
      <pc:chgData name="Gau, Janine" userId="S::janine.gau@bbs1-mainz.de::2ab5461d-a4d8-4483-94d1-6abd24d38d47" providerId="AD" clId="Web-{1B25BC11-943A-4EFA-BA39-44B9D6CF65C4}" dt="2021-11-15T20:21:13.019" v="1" actId="20577"/>
      <pc:docMkLst>
        <pc:docMk/>
      </pc:docMkLst>
      <pc:sldChg chg="modSp">
        <pc:chgData name="Gau, Janine" userId="S::janine.gau@bbs1-mainz.de::2ab5461d-a4d8-4483-94d1-6abd24d38d47" providerId="AD" clId="Web-{1B25BC11-943A-4EFA-BA39-44B9D6CF65C4}" dt="2021-11-15T20:21:13.019" v="1" actId="20577"/>
        <pc:sldMkLst>
          <pc:docMk/>
          <pc:sldMk cId="3762951574" sldId="257"/>
        </pc:sldMkLst>
        <pc:spChg chg="mod">
          <ac:chgData name="Gau, Janine" userId="S::janine.gau@bbs1-mainz.de::2ab5461d-a4d8-4483-94d1-6abd24d38d47" providerId="AD" clId="Web-{1B25BC11-943A-4EFA-BA39-44B9D6CF65C4}" dt="2021-11-15T20:21:13.019" v="1" actId="20577"/>
          <ac:spMkLst>
            <pc:docMk/>
            <pc:sldMk cId="3762951574" sldId="257"/>
            <ac:spMk id="3" creationId="{BC35BC25-FE9D-4561-B99E-AFFF11BBB72D}"/>
          </ac:spMkLst>
        </pc:spChg>
      </pc:sldChg>
    </pc:docChg>
  </pc:docChgLst>
  <pc:docChgLst>
    <pc:chgData name="Ruf, Alice" userId="S::alice.ruf@bbs1-mainz.de::7bfe994d-8382-438e-8d45-4cac53c098ae" providerId="AD" clId="Web-{B8ED2C14-A8BE-4E3B-BA63-2A225D981EAD}"/>
    <pc:docChg chg="modSld">
      <pc:chgData name="Ruf, Alice" userId="S::alice.ruf@bbs1-mainz.de::7bfe994d-8382-438e-8d45-4cac53c098ae" providerId="AD" clId="Web-{B8ED2C14-A8BE-4E3B-BA63-2A225D981EAD}" dt="2021-11-11T09:55:11.308" v="16" actId="1076"/>
      <pc:docMkLst>
        <pc:docMk/>
      </pc:docMkLst>
      <pc:sldChg chg="addSp modSp">
        <pc:chgData name="Ruf, Alice" userId="S::alice.ruf@bbs1-mainz.de::7bfe994d-8382-438e-8d45-4cac53c098ae" providerId="AD" clId="Web-{B8ED2C14-A8BE-4E3B-BA63-2A225D981EAD}" dt="2021-11-11T09:55:11.308" v="16" actId="1076"/>
        <pc:sldMkLst>
          <pc:docMk/>
          <pc:sldMk cId="1577499883" sldId="256"/>
        </pc:sldMkLst>
        <pc:spChg chg="mod">
          <ac:chgData name="Ruf, Alice" userId="S::alice.ruf@bbs1-mainz.de::7bfe994d-8382-438e-8d45-4cac53c098ae" providerId="AD" clId="Web-{B8ED2C14-A8BE-4E3B-BA63-2A225D981EAD}" dt="2021-11-11T09:54:37.901" v="15" actId="1076"/>
          <ac:spMkLst>
            <pc:docMk/>
            <pc:sldMk cId="1577499883" sldId="256"/>
            <ac:spMk id="14" creationId="{DB90FF8F-9B23-41DA-9295-5384D40076B2}"/>
          </ac:spMkLst>
        </pc:spChg>
        <pc:spChg chg="mod">
          <ac:chgData name="Ruf, Alice" userId="S::alice.ruf@bbs1-mainz.de::7bfe994d-8382-438e-8d45-4cac53c098ae" providerId="AD" clId="Web-{B8ED2C14-A8BE-4E3B-BA63-2A225D981EAD}" dt="2021-11-11T09:55:11.308" v="16" actId="1076"/>
          <ac:spMkLst>
            <pc:docMk/>
            <pc:sldMk cId="1577499883" sldId="256"/>
            <ac:spMk id="26" creationId="{17FDD933-DF24-4918-8EAF-0CBE5AEED8ED}"/>
          </ac:spMkLst>
        </pc:spChg>
        <pc:spChg chg="add mod">
          <ac:chgData name="Ruf, Alice" userId="S::alice.ruf@bbs1-mainz.de::7bfe994d-8382-438e-8d45-4cac53c098ae" providerId="AD" clId="Web-{B8ED2C14-A8BE-4E3B-BA63-2A225D981EAD}" dt="2021-11-11T09:54:07.197" v="10" actId="14100"/>
          <ac:spMkLst>
            <pc:docMk/>
            <pc:sldMk cId="1577499883" sldId="256"/>
            <ac:spMk id="31" creationId="{8C5B2C42-8F17-448C-A467-D97500A4693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5T12:39:04.96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4942 4068 16383 0 0,'0'4'0'0'0,"4"1"0"0"0,2 4 0 0 0,3 1 0 0 0,3-2 0 0 0,5-2 0 0 0,4-3 0 0 0,0 4 0 0 0,3-1 0 0 0,0-1 0 0 0,-1-1 0 0 0,2-1 0 0 0,-5 3 0 0 0,1 0 0 0 0,3-1 0 0 0,4 3 0 0 0,6 0 0 0 0,4 3 0 0 0,0 3 0 0 0,2 3 0 0 0,1 0 0 0 0,2 0 0 0 0,2 5 0 0 0,0 9 0 0 0,1 4 0 0 0,0 2 0 0 0,-2-1 0 0 0,-7 1 0 0 0,-5-2 0 0 0,-3 2 0 0 0,-5-2 0 0 0,0 1 0 0 0,-1 0 0 0 0,-1 0 0 0 0,0-2 0 0 0,4 7 0 0 0,6 4 0 0 0,0 1 0 0 0,1 3 0 0 0,0 3 0 0 0,1 7 0 0 0,0 0 0 0 0,1-4 0 0 0,-5-6 0 0 0,0-1 0 0 0,0-6 0 0 0,-1-5 0 0 0,1-2 0 0 0,-3 3 0 0 0,-2 5 0 0 0,0 5 0 0 0,-2 2 0 0 0,0 0 0 0 0,1 4 0 0 0,-6-3 0 0 0,0-2 0 0 0,-4-1 0 0 0,-1-6 0 0 0,-2 0 0 0 0,2-1 0 0 0,-3-2 0 0 0,2 0 0 0 0,2 6 0 0 0,3 2 0 0 0,3 3 0 0 0,1 4 0 0 0,-2 0 0 0 0,-1 5 0 0 0,1 0 0 0 0,0-2 0 0 0,2-4 0 0 0,0-1 0 0 0,-2-2 0 0 0,-1-2 0 0 0,0 4 0 0 0,-3 5 0 0 0,1 4 0 0 0,0 5 0 0 0,-1 3 0 0 0,-1-2 0 0 0,-1 0 0 0 0,0-5 0 0 0,-1-2 0 0 0,-1-5 0 0 0,0-3 0 0 0,1 0 0 0 0,3 6 0 0 0,2 4 0 0 0,3 3 0 0 0,-2 3 0 0 0,-1-1 0 0 0,-3-5 0 0 0,0-4 0 0 0,-2-5 0 0 0,-3-2 0 0 0,-3 2 0 0 0,1 3 0 0 0,-1 1 0 0 0,-1 4 0 0 0,3 2 0 0 0,-1 0 0 0 0,-1-5 0 0 0,3 2 0 0 0,-1-1 0 0 0,3-5 0 0 0,-2 0 0 0 0,-1 0 0 0 0,2 5 0 0 0,-1 3 0 0 0,1 4 0 0 0,1 3 0 0 0,0-2 0 0 0,-1-1 0 0 0,-1-4 0 0 0,-3-3 0 0 0,-3-4 0 0 0,3 1 0 0 0,0 2 0 0 0,-1 5 0 0 0,-1 3 0 0 0,-3 2 0 0 0,0-1 0 0 0,0-1 0 0 0,3-4 0 0 0,1 1 0 0 0,0-7 0 0 0,-1-1 0 0 0,-2-2 0 0 0,4 4 0 0 0,0 2 0 0 0,0 4 0 0 0,-2 4 0 0 0,-2-2 0 0 0,0 1 0 0 0,-1-3 0 0 0,-1-9 0 0 0,0-5 0 0 0,0-2 0 0 0,-1 2 0 0 0,1 6 0 0 0,0 1 0 0 0,0 2 0 0 0,0 2 0 0 0,0-3 0 0 0,0-4 0 0 0,0 3 0 0 0,0 0 0 0 0,0-2 0 0 0,0-7 0 0 0,0-1 0 0 0,0-7 0 0 0,0 4 0 0 0,0 1 0 0 0,0 3 0 0 0,0 1 0 0 0,0 0 0 0 0,-4 4 0 0 0,-1 1 0 0 0,-1 1 0 0 0,2-2 0 0 0,1-6 0 0 0,2-5 0 0 0,0-3 0 0 0,-4-3 0 0 0,0 0 0 0 0,0 3 0 0 0,1 2 0 0 0,2 3 0 0 0,0 2 0 0 0,1 2 0 0 0,1 1 0 0 0,0-1 0 0 0,-3 2 0 0 0,-2-2 0 0 0,0 2 0 0 0,-3-5 0 0 0,0-6 0 0 0,1-1 0 0 0,2-2 0 0 0,2 0 0 0 0,1 3 0 0 0,-3 2 0 0 0,0 4 0 0 0,1 1 0 0 0,0 2 0 0 0,2 1 0 0 0,0-1 0 0 0,1 2 0 0 0,-3-2 0 0 0,-1-2 0 0 0,0-2 0 0 0,1-5 0 0 0,-2 1 0 0 0,-1-4 0 0 0,-3 1 0 0 0,1 3 0 0 0,1 2 0 0 0,2 3 0 0 0,3 6 0 0 0,1 1 0 0 0,1 2 0 0 0,1 0 0 0 0,0-3 0 0 0,0 1 0 0 0,1-3 0 0 0,-1-3 0 0 0,0-2 0 0 0,-3-1 0 0 0,-3 1 0 0 0,1 1 0 0 0,1 2 0 0 0,1 0 0 0 0,2 6 0 0 0,0 1 0 0 0,0-1 0 0 0,1 1 0 0 0,0-2 0 0 0,1-2 0 0 0,-5 0 0 0 0,-1-5 0 0 0,0-2 0 0 0,2 0 0 0 0,0 2 0 0 0,1-3 0 0 0,1-1 0 0 0,-3 1 0 0 0,-2 6 0 0 0,1 3 0 0 0,2 1 0 0 0,0 0 0 0 0,1 0 0 0 0,1-2 0 0 0,1-4 0 0 0,-4-6 0 0 0,-1-1 0 0 0,0-1 0 0 0,-3 4 0 0 0,1 2 0 0 0,0 2 0 0 0,2 1 0 0 0,2 1 0 0 0,1 5 0 0 0,2-3 0 0 0,-5-1 0 0 0,0-1 0 0 0,1 0 0 0 0,0 0 0 0 0,-3-5 0 0 0,0 0 0 0 0,1-4 0 0 0,3 0 0 0 0,0 1 0 0 0,2 3 0 0 0,0 2 0 0 0,1 1 0 0 0,0 3 0 0 0,0 2 0 0 0,0 0 0 0 0,1-3 0 0 0,-1 1 0 0 0,0-1 0 0 0,0-5 0 0 0,0 0 0 0 0,0-4 0 0 0,0 0 0 0 0,0 1 0 0 0,0 3 0 0 0,0-3 0 0 0,0 2 0 0 0,0 0 0 0 0,0 2 0 0 0,4 2 0 0 0,0 1 0 0 0,1 1 0 0 0,0-3 0 0 0,-3-1 0 0 0,4-1 0 0 0,1-2 0 0 0,-2-4 0 0 0,-1-1 0 0 0,3-1 0 0 0,0 0 0 0 0,2 0 0 0 0,0 1 0 0 0,3 4 0 0 0,-1 2 0 0 0,2 0 0 0 0,-2-1 0 0 0,-3-2 0 0 0,2-4 0 0 0,-1 1 0 0 0,1-2 0 0 0,0 1 0 0 0,2 1 0 0 0,2-4 0 0 0,0-1 0 0 0,1 0 0 0 0,1 1 0 0 0,-1-1 0 0 0,0-3 0 0 0,2-1 0 0 0,-3 0 0 0 0,2-2 0 0 0,1 0 0 0 0,2 0 0 0 0,0 3 0 0 0,3 2 0 0 0,1 0 0 0 0,0-1 0 0 0,0-2 0 0 0,0 0 0 0 0,1-1 0 0 0,0-2 0 0 0,-1 6 0 0 0,0 0 0 0 0,0-1 0 0 0,-3 0 0 0 0,-2-1 0 0 0,-1-6 0 0 0,3-1 0 0 0,0-1 0 0 0,1-4 0 0 0,-3 0 0 0 0,4 2 0 0 0,1 2 0 0 0,2-3 0 0 0,3 0 0 0 0,2 2 0 0 0,2 2 0 0 0,2 1 0 0 0,-3-3 0 0 0,3 0 0 0 0,-3-3 0 0 0,4-5 0 0 0,-2 1 0 0 0,2-2 0 0 0,-1 1 0 0 0,-3 0 0 0 0,-2 1 0 0 0,-3 0 0 0 0,4 2 0 0 0,-2 2 0 0 0,5-1 0 0 0,-2 1 0 0 0,0 1 0 0 0,1 0 0 0 0,4 0 0 0 0,-1-3 0 0 0,-1 1 0 0 0,-1-2 0 0 0,4-4 0 0 0,-1-2 0 0 0,1 2 0 0 0,1-1 0 0 0,5-2 0 0 0,-4-1 0 0 0,-4 2 0 0 0,2 1 0 0 0,-4 2 0 0 0,2 1 0 0 0,-3-2 0 0 0,0-3 0 0 0,-1-1 0 0 0,1-2 0 0 0,1-2 0 0 0,4 5 0 0 0,3 0 0 0 0,3 0 0 0 0,1-1 0 0 0,2 3 0 0 0,1-1 0 0 0,-4 0 0 0 0,-6-1 0 0 0,0-2 0 0 0,-3-2 0 0 0,1 0 0 0 0,-3-1 0 0 0,-2 0 0 0 0,2 4 0 0 0,-1 1 0 0 0,3-1 0 0 0,2 0 0 0 0,5-1 0 0 0,-3-1 0 0 0,1-1 0 0 0,3-1 0 0 0,0 0 0 0 0,-2 0 0 0 0,-1 0 0 0 0,-1 0 0 0 0,-1-1 0 0 0,-2 1 0 0 0,0 4 0 0 0,2 2 0 0 0,0-1 0 0 0,-4-1 0 0 0,2 4 0 0 0,1-1 0 0 0,3-1 0 0 0,4-2 0 0 0,-3 3 0 0 0,0 0 0 0 0,-2-1 0 0 0,-1-2 0 0 0,-3-1 0 0 0,3-2 0 0 0,-4 0 0 0 0,3-1 0 0 0,-3 0 0 0 0,2 0 0 0 0,3-1 0 0 0,3 1 0 0 0,-3 0 0 0 0,2 0 0 0 0,1 0 0 0 0,1 0 0 0 0,2 4 0 0 0,-3 1 0 0 0,-1 0 0 0 0,2-1 0 0 0,1-1 0 0 0,0-1 0 0 0,2-1 0 0 0,-3-1 0 0 0,-2 0 0 0 0,1 0 0 0 0,3 0 0 0 0,-5 0 0 0 0,0 0 0 0 0,5-1 0 0 0,4 1 0 0 0,1 0 0 0 0,-5 0 0 0 0,-1 0 0 0 0,1 0 0 0 0,-1 0 0 0 0,0 0 0 0 0,-2 0 0 0 0,0 0 0 0 0,-1 0 0 0 0,2 0 0 0 0,-2 0 0 0 0,-1 0 0 0 0,-2 0 0 0 0,0 4 0 0 0,1 3 0 0 0,3-2 0 0 0,-2-1 0 0 0,-4-1 0 0 0,1-1 0 0 0,-4-2 0 0 0,3 1 0 0 0,-2-1 0 0 0,1 0 0 0 0,0-1 0 0 0,-3 1 0 0 0,2 0 0 0 0,-2 0 0 0 0,4 0 0 0 0,1 0 0 0 0,4 0 0 0 0,-1 0 0 0 0,0 0 0 0 0,-2 0 0 0 0,1 0 0 0 0,0 0 0 0 0,-1 0 0 0 0,-2 0 0 0 0,-2 0 0 0 0,5 0 0 0 0,1 0 0 0 0,-2 0 0 0 0,-1 0 0 0 0,-2 0 0 0 0,4 0 0 0 0,2 0 0 0 0,1 0 0 0 0,3 0 0 0 0,2 4 0 0 0,4 1 0 0 0,2 0 0 0 0,-4-1 0 0 0,-3-1 0 0 0,0-1 0 0 0,-1-1 0 0 0,1-1 0 0 0,-1 0 0 0 0,2 0 0 0 0,4 0 0 0 0,1 0 0 0 0,0 0 0 0 0,-1-1 0 0 0,3 1 0 0 0,0 0 0 0 0,0 0 0 0 0,-2 0 0 0 0,-2 0 0 0 0,-1 0 0 0 0,-5 0 0 0 0,-2 0 0 0 0,-4 0 0 0 0,0 0 0 0 0,5 0 0 0 0,4 0 0 0 0,-3 0 0 0 0,-1 0 0 0 0,2 4 0 0 0,-1 2 0 0 0,2-1 0 0 0,0-1 0 0 0,1-1 0 0 0,-4-1 0 0 0,-1-1 0 0 0,0-1 0 0 0,6 0 0 0 0,-2 0 0 0 0,-1 0 0 0 0,4-1 0 0 0,3 1 0 0 0,-1 0 0 0 0,-1 0 0 0 0,0 0 0 0 0,-2 0 0 0 0,0 0 0 0 0,-3 0 0 0 0,-3 0 0 0 0,0 0 0 0 0,-3 0 0 0 0,0 0 0 0 0,-3 0 0 0 0,2 0 0 0 0,0 0 0 0 0,3 0 0 0 0,4 0 0 0 0,0 0 0 0 0,-3 0 0 0 0,1 0 0 0 0,-1 0 0 0 0,-3 0 0 0 0,2 0 0 0 0,-5 0 0 0 0,1 0 0 0 0,-1 0 0 0 0,0 0 0 0 0,-1-4 0 0 0,1-1 0 0 0,-2-1 0 0 0,3 2 0 0 0,1 1 0 0 0,5 2 0 0 0,0 0 0 0 0,-1 0 0 0 0,-1 1 0 0 0,2 1 0 0 0,-4-1 0 0 0,1 0 0 0 0,1-4 0 0 0,-2-1 0 0 0,-4 0 0 0 0,0-3 0 0 0,3 0 0 0 0,-1-3 0 0 0,0-1 0 0 0,-1 0 0 0 0,1 1 0 0 0,-2 2 0 0 0,2 3 0 0 0,2 2 0 0 0,-2-1 0 0 0,2-1 0 0 0,1-3 0 0 0,3-1 0 0 0,2-2 0 0 0,-3 1 0 0 0,-5-1 0 0 0,1 1 0 0 0,-4-2 0 0 0,-2 1 0 0 0,0-1 0 0 0,1 2 0 0 0,-4-2 0 0 0,4 2 0 0 0,-2-2 0 0 0,4 2 0 0 0,-1-1 0 0 0,1-4 0 0 0,0 2 0 0 0,-3-1 0 0 0,-1 3 0 0 0,-4-2 0 0 0,-1 1 0 0 0,3 0 0 0 0,0 2 0 0 0,1-1 0 0 0,-3 1 0 0 0,0-1 0 0 0,-2 1 0 0 0,0-3 0 0 0,-2 3 0 0 0,2-1 0 0 0,-1 1 0 0 0,0 2 0 0 0,0 0 0 0 0,-1 0 0 0 0,2-3 0 0 0,-1 2 0 0 0,0-2 0 0 0,0 2 0 0 0,1-3 0 0 0,-2-2 0 0 0,2 1 0 0 0,-2-2 0 0 0,2-1 0 0 0,-1-2 0 0 0,0 3 0 0 0,-4-2 0 0 0,-1 0 0 0 0,0-2 0 0 0,1-1 0 0 0,2-6 0 0 0,0-1 0 0 0,-3-1 0 0 0,0 0 0 0 0,-5 3 0 0 0,2 0 0 0 0,-3 0 0 0 0,0 2 0 0 0,-1 1 0 0 0,0-2 0 0 0,0 2 0 0 0,-3 0 0 0 0,1-1 0 0 0,4 4 0 0 0,-2 2 0 0 0,2-1 0 0 0,3 0 0 0 0,-1-3 0 0 0,-1-3 0 0 0,4-3 0 0 0,-3-1 0 0 0,0 1 0 0 0,-3 1 0 0 0,2 1 0 0 0,-2-3 0 0 0,0 0 0 0 0,-1-5 0 0 0,-2-3 0 0 0,-1 0 0 0 0,1 2 0 0 0,1-1 0 0 0,0 2 0 0 0,2 2 0 0 0,1 3 0 0 0,5-1 0 0 0,2-2 0 0 0,1 3 0 0 0,2 2 0 0 0,-3 0 0 0 0,-2 2 0 0 0,1 1 0 0 0,1-4 0 0 0,0-1 0 0 0,2-4 0 0 0,1-4 0 0 0,-1 1 0 0 0,1-4 0 0 0,-3 4 0 0 0,-2-3 0 0 0,0 3 0 0 0,2 3 0 0 0,-1-1 0 0 0,-1 1 0 0 0,0 2 0 0 0,-1 3 0 0 0,2 1 0 0 0,2-2 0 0 0,0 0 0 0 0,2 0 0 0 0,0 2 0 0 0,-1-4 0 0 0,2 0 0 0 0,3 2 0 0 0,2-4 0 0 0,3-2 0 0 0,1-6 0 0 0,1 3 0 0 0,1 1 0 0 0,-3 1 0 0 0,-3 1 0 0 0,2 3 0 0 0,0 3 0 0 0,1 2 0 0 0,0 2 0 0 0,-1-3 0 0 0,-3-1 0 0 0,3 1 0 0 0,2 0 0 0 0,6 2 0 0 0,2 1 0 0 0,-1 0 0 0 0,1 1 0 0 0,0-4 0 0 0,1-1 0 0 0,2 0 0 0 0,2-2 0 0 0,0-1 0 0 0,0 1 0 0 0,-4 2 0 0 0,0-2 0 0 0,-1 0 0 0 0,2 1 0 0 0,5-2 0 0 0,2 0 0 0 0,0 1 0 0 0,4 3 0 0 0,0 1 0 0 0,-1 1 0 0 0,2 2 0 0 0,4 1 0 0 0,-1 3 0 0 0,-1 1 0 0 0,0 1 0 0 0,-1-1 0 0 0,-3 3 0 0 0,-1-2 0 0 0,1 1 0 0 0,4-2 0 0 0,4-2 0 0 0,3-1 0 0 0,-1-1 0 0 0,-4 3 0 0 0,-3 2 0 0 0,-4-2 0 0 0,-3 1 0 0 0,2-6 0 0 0,4-4 0 0 0,5 2 0 0 0,4-1 0 0 0,-2 1 0 0 0,-2 5 0 0 0,-1 3 0 0 0,2 0 0 0 0,-1-2 0 0 0,0 1 0 0 0,2-2 0 0 0,3 0 0 0 0,-3-2 0 0 0,1 1 0 0 0,0-1 0 0 0,3-1 0 0 0,-3 2 0 0 0,0-1 0 0 0,0 0 0 0 0,-1 0 0 0 0,-1 0 0 0 0,2-4 0 0 0,6-5 0 0 0,7-5 0 0 0,-3-5 0 0 0,-4-2 0 0 0,-3-3 0 0 0,-1-1 0 0 0,-3-3 0 0 0,3-2 0 0 0,3 4 0 0 0,1 0 0 0 0,4-6 0 0 0,3-4 0 0 0,0-9 0 0 0,-6-8 0 0 0,-3-4 0 0 0,-5 0 0 0 0,0 2 0 0 0,0 2 0 0 0,1 2 0 0 0,3 2 0 0 0,1-3 0 0 0,-3-5 0 0 0,-4 3 0 0 0,-5 3 0 0 0,-3 6 0 0 0,-8 2 0 0 0,-1 5 0 0 0,-3 5 0 0 0,-3 0 0 0 0,1 1 0 0 0,1-6 0 0 0,1-4 0 0 0,3-3 0 0 0,1-2 0 0 0,1-2 0 0 0,5 4 0 0 0,2-2 0 0 0,-1-6 0 0 0,-3-5 0 0 0,-4-6 0 0 0,-5-3 0 0 0,0 1 0 0 0,-5-1 0 0 0,1 4 0 0 0,-1-4 0 0 0,0-2 0 0 0,0-3 0 0 0,0 5 0 0 0,1 0 0 0 0,-5 3 0 0 0,0 9 0 0 0,-5 2 0 0 0,1-2 0 0 0,-3 0 0 0 0,0-3 0 0 0,-4 0 0 0 0,-2 7 0 0 0,-3 4 0 0 0,-5 1 0 0 0,1-3 0 0 0,-1-6 0 0 0,-4-5 0 0 0,-1-5 0 0 0,-2 0 0 0 0,-1 0 0 0 0,-1 6 0 0 0,-4 6 0 0 0,-1-5 0 0 0,-4 0 0 0 0,-1-3 0 0 0,-2 2 0 0 0,1-2 0 0 0,-2 5 0 0 0,2 5 0 0 0,-2 6 0 0 0,2 3 0 0 0,-2-2 0 0 0,-2 0 0 0 0,2-3 0 0 0,-2-6 0 0 0,2 2 0 0 0,0 5 0 0 0,-2 7 0 0 0,1 6 0 0 0,-1 5 0 0 0,-2-2 0 0 0,3 1 0 0 0,-1-2 0 0 0,-2-5 0 0 0,-1-5 0 0 0,1 2 0 0 0,1 4 0 0 0,2 2 0 0 0,1 3 0 0 0,1 4 0 0 0,3 5 0 0 0,0 4 0 0 0,0-2 0 0 0,-1 0 0 0 0,1-1 0 0 0,1-5 0 0 0,3-2 0 0 0,-2-6 0 0 0,-4 0 0 0 0,0 2 0 0 0,-2 1 0 0 0,2 1 0 0 0,-2 4 0 0 0,1 4 0 0 0,-1 7 0 0 0,1 0 0 0 0,1 1 0 0 0,0-4 0 0 0,-2-1 0 0 0,2-3 0 0 0,3-1 0 0 0,2-1 0 0 0,4-1 0 0 0,-4 1 0 0 0,0-2 0 0 0,1 5 0 0 0,2 2 0 0 0,0 2 0 0 0,2 7 0 0 0,0 3 0 0 0,1 2 0 0 0,0 3 0 0 0,1-2 0 0 0,-1-2 0 0 0,0-3 0 0 0,0-1 0 0 0,0-2 0 0 0,1-4 0 0 0,-1-3 0 0 0,0-3 0 0 0,0-1 0 0 0,4-2 0 0 0,1 5 0 0 0,0 0 0 0 0,-1 4 0 0 0,-1 0 0 0 0,2 3 0 0 0,1 3 0 0 0,3 4 0 0 0,1 3 0 0 0,-2-4 0 0 0,1 1 0 0 0,0-4 0 0 0,1 1 0 0 0,1 1 0 0 0,1-3 0 0 0,-1 2 0 0 0,-3 0 0 0 0,-2 4 0 0 0,-2 1 0 0 0,-3 1 0 0 0,3-2 0 0 0,1-1 0 0 0,0 0 0 0 0,2 2 0 0 0,1 1 0 0 0,-1 0 0 0 0,1 1 0 0 0,1 2 0 0 0,1-2 0 0 0,0 2 0 0 0,-2 0 0 0 0,2-2 0 0 0,-1 2 0 0 0,1 4 0 0 0,0 0 0 0 0,2 0 0 0 0,-2 0 0 0 0,3 2 0 0 0,-2 1 0 0 0,2-2 0 0 0,1-2 0 0 0,0-1 0 0 0,1 0 0 0 0,1-3 0 0 0,2 0 0 0 0,3 1 0 0 0,0-1 0 0 0,2-1 0 0 0,1 5 0 0 0,-1 2 0 0 0,1-1 0 0 0,0-1 0 0 0,-1-1 0 0 0,0-1 0 0 0,0-1 0 0 0,-4 0 0 0 0,0 3 0 0 0,-6 2 0 0 0,1 3 0 0 0,-2 0 0 0 0,0 3 0 0 0,3 0 0 0 0,1-3 0 0 0,3-2 0 0 0,-1-4 0 0 0,-2 4 0 0 0,-1-1 0 0 0,-1 4 0 0 0,-2-1 0 0 0,0 2 0 0 0,-1 0 0 0 0,-3-2 0 0 0,2 2 0 0 0,-2-2 0 0 0,3-2 0 0 0,-1-2 0 0 0,0 3 0 0 0,1-1 0 0 0,1-1 0 0 0,-1-7 0 0 0,-2 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1824" y="-168866"/>
            <a:ext cx="9144000" cy="1475690"/>
          </a:xfrm>
        </p:spPr>
        <p:txBody>
          <a:bodyPr>
            <a:normAutofit fontScale="90000"/>
          </a:bodyPr>
          <a:lstStyle/>
          <a:p>
            <a:r>
              <a:rPr lang="de-DE" sz="3600" b="1" dirty="0">
                <a:solidFill>
                  <a:srgbClr val="00B050"/>
                </a:solidFill>
                <a:cs typeface="Calibri Light"/>
              </a:rPr>
              <a:t>Expansion Pizzeria Luigi: </a:t>
            </a:r>
            <a:br>
              <a:rPr lang="de-DE" sz="3600" b="1" dirty="0">
                <a:cs typeface="Calibri Light"/>
              </a:rPr>
            </a:br>
            <a:r>
              <a:rPr lang="de-DE" sz="2700" b="1" dirty="0">
                <a:solidFill>
                  <a:srgbClr val="00B050"/>
                </a:solidFill>
                <a:cs typeface="Calibri Light"/>
              </a:rPr>
              <a:t>Realisierung einer IT-Infrastruktur über mehrere Standorte</a:t>
            </a:r>
            <a:br>
              <a:rPr lang="de-DE" sz="4000" b="1" dirty="0">
                <a:cs typeface="Calibri Light"/>
              </a:rPr>
            </a:br>
            <a:endParaRPr lang="de-DE" sz="4000" b="1" dirty="0">
              <a:solidFill>
                <a:srgbClr val="00B050"/>
              </a:solidFill>
              <a:cs typeface="Calibri Light"/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4A107760-278B-4F27-A617-EF017668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47" y="1817243"/>
            <a:ext cx="1402635" cy="1402635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4B0E61CD-47AB-46BE-82A7-DDB1BD4C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945" y="2106"/>
            <a:ext cx="2505076" cy="1405224"/>
          </a:xfrm>
          <a:prstGeom prst="rect">
            <a:avLst/>
          </a:prstGeom>
        </p:spPr>
      </p:pic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3EFC3AFE-E4B5-4788-915E-61E57057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56" y="1133350"/>
            <a:ext cx="1415787" cy="865851"/>
          </a:xfrm>
          <a:prstGeom prst="rect">
            <a:avLst/>
          </a:prstGeom>
        </p:spPr>
      </p:pic>
      <p:sp>
        <p:nvSpPr>
          <p:cNvPr id="9" name="Denkblase: wolkenförmig 8">
            <a:extLst>
              <a:ext uri="{FF2B5EF4-FFF2-40B4-BE49-F238E27FC236}">
                <a16:creationId xmlns:a16="http://schemas.microsoft.com/office/drawing/2014/main" id="{97B0DB1C-0549-4988-9D6E-D0123D2285C9}"/>
              </a:ext>
            </a:extLst>
          </p:cNvPr>
          <p:cNvSpPr/>
          <p:nvPr/>
        </p:nvSpPr>
        <p:spPr>
          <a:xfrm rot="2100000">
            <a:off x="5529164" y="865990"/>
            <a:ext cx="2079677" cy="129470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rgbClr val="0070C0"/>
                </a:solidFill>
                <a:cs typeface="Calibri"/>
              </a:rPr>
              <a:t>Der richtige Umgang mit Geld</a:t>
            </a: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8872A465-FDFC-4387-BCA7-E6993F18E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594" y="3914194"/>
            <a:ext cx="2204589" cy="10140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Grafik 11">
            <a:extLst>
              <a:ext uri="{FF2B5EF4-FFF2-40B4-BE49-F238E27FC236}">
                <a16:creationId xmlns:a16="http://schemas.microsoft.com/office/drawing/2014/main" id="{35D7DFA4-5CE0-4E3D-B573-9D1637B1E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654" y="4826781"/>
            <a:ext cx="2076452" cy="1315004"/>
          </a:xfrm>
          <a:prstGeom prst="rect">
            <a:avLst/>
          </a:prstGeom>
        </p:spPr>
      </p:pic>
      <p:pic>
        <p:nvPicPr>
          <p:cNvPr id="12" name="Grafik 12" descr="Ein Bild, das Text, Gebäude, draußen, Geschäft enthält.&#10;&#10;Beschreibung automatisch generiert.">
            <a:extLst>
              <a:ext uri="{FF2B5EF4-FFF2-40B4-BE49-F238E27FC236}">
                <a16:creationId xmlns:a16="http://schemas.microsoft.com/office/drawing/2014/main" id="{EB8295DB-ACFD-4F07-9F2F-DB436CAA5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38" y="140983"/>
            <a:ext cx="1995489" cy="1477945"/>
          </a:xfrm>
          <a:prstGeom prst="rect">
            <a:avLst/>
          </a:prstGeom>
        </p:spPr>
      </p:pic>
      <p:pic>
        <p:nvPicPr>
          <p:cNvPr id="7" name="Grafik 12" descr="Ein Bild, das Person, drinnen enthält.&#10;&#10;Beschreibung automatisch generiert.">
            <a:extLst>
              <a:ext uri="{FF2B5EF4-FFF2-40B4-BE49-F238E27FC236}">
                <a16:creationId xmlns:a16="http://schemas.microsoft.com/office/drawing/2014/main" id="{681E9CE5-C8BB-4B27-91F4-6D40BE4B1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7" y="2220650"/>
            <a:ext cx="1875103" cy="1280980"/>
          </a:xfrm>
          <a:prstGeom prst="rect">
            <a:avLst/>
          </a:prstGeom>
        </p:spPr>
      </p:pic>
      <p:pic>
        <p:nvPicPr>
          <p:cNvPr id="13" name="Grafik 13" descr="Ein Bild, das Text enthält.&#10;&#10;Beschreibung automatisch generiert.">
            <a:extLst>
              <a:ext uri="{FF2B5EF4-FFF2-40B4-BE49-F238E27FC236}">
                <a16:creationId xmlns:a16="http://schemas.microsoft.com/office/drawing/2014/main" id="{DF8CBC40-37AD-4FBB-B8E9-370CF1DCC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480000">
            <a:off x="3382346" y="3245237"/>
            <a:ext cx="1745960" cy="953892"/>
          </a:xfrm>
          <a:prstGeom prst="rect">
            <a:avLst/>
          </a:prstGeom>
        </p:spPr>
      </p:pic>
      <p:pic>
        <p:nvPicPr>
          <p:cNvPr id="16" name="Grafik 18">
            <a:extLst>
              <a:ext uri="{FF2B5EF4-FFF2-40B4-BE49-F238E27FC236}">
                <a16:creationId xmlns:a16="http://schemas.microsoft.com/office/drawing/2014/main" id="{C5797FEA-6E0E-4F95-B34B-3E6D45D3E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1780" y="3835925"/>
            <a:ext cx="2370241" cy="1189566"/>
          </a:xfrm>
          <a:prstGeom prst="rect">
            <a:avLst/>
          </a:prstGeom>
        </p:spPr>
      </p:pic>
      <p:pic>
        <p:nvPicPr>
          <p:cNvPr id="20" name="Grafik 20">
            <a:extLst>
              <a:ext uri="{FF2B5EF4-FFF2-40B4-BE49-F238E27FC236}">
                <a16:creationId xmlns:a16="http://schemas.microsoft.com/office/drawing/2014/main" id="{3AF39752-CE41-43C0-8AA7-DBC00BBF66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5582" y="5450147"/>
            <a:ext cx="2370241" cy="115314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CC1991B-A1C0-4406-A64C-3C7C91DB57DE}"/>
              </a:ext>
            </a:extLst>
          </p:cNvPr>
          <p:cNvSpPr txBox="1"/>
          <p:nvPr/>
        </p:nvSpPr>
        <p:spPr>
          <a:xfrm>
            <a:off x="3118645" y="6057768"/>
            <a:ext cx="2550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/>
              <a:t>IP-Adressierung/ Netzwerkkonfiguration</a:t>
            </a:r>
          </a:p>
        </p:txBody>
      </p:sp>
      <p:pic>
        <p:nvPicPr>
          <p:cNvPr id="25" name="Grafik 25">
            <a:extLst>
              <a:ext uri="{FF2B5EF4-FFF2-40B4-BE49-F238E27FC236}">
                <a16:creationId xmlns:a16="http://schemas.microsoft.com/office/drawing/2014/main" id="{2C3A988B-DD04-4BA6-8FF8-6D97E2C86A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1555" y="2216679"/>
            <a:ext cx="1810809" cy="64558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C5C1E52-07ED-4F34-A38D-04B11CD38828}"/>
              </a:ext>
            </a:extLst>
          </p:cNvPr>
          <p:cNvSpPr txBox="1"/>
          <p:nvPr/>
        </p:nvSpPr>
        <p:spPr>
          <a:xfrm>
            <a:off x="2978548" y="2787649"/>
            <a:ext cx="22014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600" b="1"/>
              <a:t>Sozialversicherungen</a:t>
            </a:r>
            <a:endParaRPr lang="de-DE" sz="1600" b="1">
              <a:cs typeface="Calibri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FDD933-DF24-4918-8EAF-0CBE5AEED8ED}"/>
              </a:ext>
            </a:extLst>
          </p:cNvPr>
          <p:cNvSpPr txBox="1"/>
          <p:nvPr/>
        </p:nvSpPr>
        <p:spPr>
          <a:xfrm>
            <a:off x="9771780" y="5044959"/>
            <a:ext cx="24202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 b="1" dirty="0">
                <a:cs typeface="Calibri"/>
              </a:rPr>
              <a:t>Internet der Dinge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1E28736-BC6D-4AB6-AD6E-EF2E563D197E}"/>
              </a:ext>
            </a:extLst>
          </p:cNvPr>
          <p:cNvSpPr txBox="1"/>
          <p:nvPr/>
        </p:nvSpPr>
        <p:spPr>
          <a:xfrm>
            <a:off x="1668" y="3477285"/>
            <a:ext cx="297947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>
                <a:cs typeface="Calibri"/>
              </a:rPr>
              <a:t>Kundengespräch/ IT-Services</a:t>
            </a:r>
            <a:endParaRPr lang="de-DE" sz="1600">
              <a:cs typeface="Calibri"/>
            </a:endParaRPr>
          </a:p>
          <a:p>
            <a:endParaRPr lang="de-DE" sz="1600" b="1">
              <a:cs typeface="Calibri"/>
            </a:endParaRPr>
          </a:p>
          <a:p>
            <a:endParaRPr lang="de-DE" b="1">
              <a:cs typeface="Calibri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2E90120-3157-47FF-B10A-89C5EDC94DAB}"/>
              </a:ext>
            </a:extLst>
          </p:cNvPr>
          <p:cNvCxnSpPr/>
          <p:nvPr/>
        </p:nvCxnSpPr>
        <p:spPr>
          <a:xfrm>
            <a:off x="4086226" y="1961091"/>
            <a:ext cx="338665" cy="338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D45F91-A684-4CE7-9733-A7EDC5DA2CCE}"/>
              </a:ext>
            </a:extLst>
          </p:cNvPr>
          <p:cNvCxnSpPr/>
          <p:nvPr/>
        </p:nvCxnSpPr>
        <p:spPr>
          <a:xfrm>
            <a:off x="4102099" y="1452031"/>
            <a:ext cx="1041400" cy="389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51FEAC3-06A4-497F-B657-920B28FA6A66}"/>
              </a:ext>
            </a:extLst>
          </p:cNvPr>
          <p:cNvSpPr txBox="1"/>
          <p:nvPr/>
        </p:nvSpPr>
        <p:spPr>
          <a:xfrm>
            <a:off x="8177495" y="6546676"/>
            <a:ext cx="23619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 dirty="0"/>
              <a:t>Cyber-physische Systeme</a:t>
            </a:r>
            <a:endParaRPr lang="de-DE" sz="1600" b="1" dirty="0">
              <a:cs typeface="Calibri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3C856E9-AB00-4E4C-A605-022AA9446DB5}"/>
              </a:ext>
            </a:extLst>
          </p:cNvPr>
          <p:cNvSpPr txBox="1"/>
          <p:nvPr/>
        </p:nvSpPr>
        <p:spPr>
          <a:xfrm>
            <a:off x="155809" y="6176378"/>
            <a:ext cx="29074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/>
              <a:t>Zeitplan (mit Netzplantechnik)</a:t>
            </a:r>
            <a:endParaRPr lang="de-DE" sz="1600" b="1">
              <a:cs typeface="Calibri"/>
            </a:endParaRPr>
          </a:p>
        </p:txBody>
      </p:sp>
      <p:pic>
        <p:nvPicPr>
          <p:cNvPr id="39" name="Grafik 39">
            <a:extLst>
              <a:ext uri="{FF2B5EF4-FFF2-40B4-BE49-F238E27FC236}">
                <a16:creationId xmlns:a16="http://schemas.microsoft.com/office/drawing/2014/main" id="{F881E1B0-2962-4D06-83C0-EA484B748D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689" y="5368594"/>
            <a:ext cx="2046685" cy="800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90FF8F-9B23-41DA-9295-5384D40076B2}"/>
              </a:ext>
            </a:extLst>
          </p:cNvPr>
          <p:cNvSpPr txBox="1"/>
          <p:nvPr/>
        </p:nvSpPr>
        <p:spPr>
          <a:xfrm>
            <a:off x="6609720" y="4858633"/>
            <a:ext cx="23871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err="1"/>
              <a:t>Datenmodellierung</a:t>
            </a:r>
            <a:endParaRPr lang="en-US" sz="1600" b="1" dirty="0">
              <a:cs typeface="Calibri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C5B2C42-8F17-448C-A467-D97500A4693C}"/>
              </a:ext>
            </a:extLst>
          </p:cNvPr>
          <p:cNvSpPr txBox="1"/>
          <p:nvPr/>
        </p:nvSpPr>
        <p:spPr>
          <a:xfrm>
            <a:off x="110067" y="1566333"/>
            <a:ext cx="1371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/>
              <a:t>Eine Filiale</a:t>
            </a:r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3CDE9E2-5947-4023-8B9E-D27DFA6B0D42}"/>
              </a:ext>
            </a:extLst>
          </p:cNvPr>
          <p:cNvSpPr txBox="1"/>
          <p:nvPr/>
        </p:nvSpPr>
        <p:spPr>
          <a:xfrm>
            <a:off x="9853413" y="2867198"/>
            <a:ext cx="22886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 b="1" dirty="0"/>
              <a:t>Brandschutz/ Raumüberwachung</a:t>
            </a:r>
            <a:endParaRPr lang="de-DE" sz="16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845CF-46AA-4DD0-90D8-6A7CB8E1ABC3}"/>
              </a:ext>
            </a:extLst>
          </p:cNvPr>
          <p:cNvSpPr txBox="1"/>
          <p:nvPr/>
        </p:nvSpPr>
        <p:spPr>
          <a:xfrm>
            <a:off x="7326349" y="3486773"/>
            <a:ext cx="21408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err="1"/>
              <a:t>Digitale</a:t>
            </a:r>
            <a:r>
              <a:rPr lang="en-US" sz="1600" b="1" dirty="0"/>
              <a:t> </a:t>
            </a:r>
            <a:r>
              <a:rPr lang="en-US" sz="1600" b="1" dirty="0" err="1"/>
              <a:t>Gastronomie</a:t>
            </a:r>
            <a:endParaRPr lang="en-US" sz="1600" b="1" dirty="0">
              <a:cs typeface="Calibri"/>
            </a:endParaRPr>
          </a:p>
        </p:txBody>
      </p:sp>
      <p:pic>
        <p:nvPicPr>
          <p:cNvPr id="29" name="Grafik 29" descr="Ein Bild, das Text, drinnen, Automat enthält.&#10;&#10;Beschreibung automatisch generiert.">
            <a:extLst>
              <a:ext uri="{FF2B5EF4-FFF2-40B4-BE49-F238E27FC236}">
                <a16:creationId xmlns:a16="http://schemas.microsoft.com/office/drawing/2014/main" id="{98234A82-0963-4B83-A95A-11072EAB34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4733" y="5149322"/>
            <a:ext cx="1498600" cy="1004359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5E26C3EB-3C6C-4DE2-8B99-97702FDBE74E}"/>
              </a:ext>
            </a:extLst>
          </p:cNvPr>
          <p:cNvSpPr txBox="1"/>
          <p:nvPr/>
        </p:nvSpPr>
        <p:spPr>
          <a:xfrm>
            <a:off x="5276401" y="6093485"/>
            <a:ext cx="18534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>
                <a:ea typeface="+mn-lt"/>
                <a:cs typeface="+mn-lt"/>
              </a:rPr>
              <a:t>Anthropologie im digitalen Wandel</a:t>
            </a:r>
            <a:endParaRPr lang="de-DE" sz="1600" b="1">
              <a:cs typeface="Calibri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344D98-F48B-43C6-A339-BCBDCD90BAD8}"/>
              </a:ext>
            </a:extLst>
          </p:cNvPr>
          <p:cNvSpPr txBox="1"/>
          <p:nvPr/>
        </p:nvSpPr>
        <p:spPr>
          <a:xfrm>
            <a:off x="3117403" y="4256218"/>
            <a:ext cx="24630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>
                <a:cs typeface="Calibri"/>
              </a:rPr>
              <a:t>Rechtliche Anforderungen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9B19079-83B0-4FC6-AFA9-790E2F9F72D1}"/>
              </a:ext>
            </a:extLst>
          </p:cNvPr>
          <p:cNvSpPr txBox="1"/>
          <p:nvPr/>
        </p:nvSpPr>
        <p:spPr>
          <a:xfrm>
            <a:off x="8082926" y="1316095"/>
            <a:ext cx="25865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 dirty="0"/>
              <a:t>Serviceanfragen</a:t>
            </a:r>
            <a:endParaRPr lang="de-DE" sz="1600" dirty="0">
              <a:cs typeface="Calibri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BFFE204-AF44-494E-86B3-D2A66E7DC092}"/>
              </a:ext>
            </a:extLst>
          </p:cNvPr>
          <p:cNvSpPr txBox="1"/>
          <p:nvPr/>
        </p:nvSpPr>
        <p:spPr>
          <a:xfrm>
            <a:off x="-55858" y="4669311"/>
            <a:ext cx="18322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/>
              <a:t>Service- und Managementarten</a:t>
            </a:r>
            <a:endParaRPr lang="de-DE" sz="1600" b="1">
              <a:cs typeface="Calibri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4B852FD-4FB7-426B-A285-82559D30A100}"/>
              </a:ext>
            </a:extLst>
          </p:cNvPr>
          <p:cNvSpPr txBox="1"/>
          <p:nvPr/>
        </p:nvSpPr>
        <p:spPr>
          <a:xfrm>
            <a:off x="1603608" y="4847111"/>
            <a:ext cx="21793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b="1"/>
              <a:t>Frameworks</a:t>
            </a:r>
            <a:endParaRPr lang="de-DE" sz="1600" b="1">
              <a:cs typeface="Calibri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AE2FEE4-FE74-4937-B391-BAB13AF8D454}"/>
              </a:ext>
            </a:extLst>
          </p:cNvPr>
          <p:cNvSpPr txBox="1"/>
          <p:nvPr/>
        </p:nvSpPr>
        <p:spPr>
          <a:xfrm>
            <a:off x="2606015" y="1898649"/>
            <a:ext cx="13886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/>
              <a:t>Personalkosten</a:t>
            </a:r>
            <a:endParaRPr lang="de-DE" sz="1400">
              <a:cs typeface="Calibri"/>
            </a:endParaRPr>
          </a:p>
        </p:txBody>
      </p:sp>
      <p:pic>
        <p:nvPicPr>
          <p:cNvPr id="50" name="Grafik 50" descr="Freisprechanlage mit einfarbiger Füllung">
            <a:extLst>
              <a:ext uri="{FF2B5EF4-FFF2-40B4-BE49-F238E27FC236}">
                <a16:creationId xmlns:a16="http://schemas.microsoft.com/office/drawing/2014/main" id="{F208E054-1A58-402C-92D7-B1466F0360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80484" y="729717"/>
            <a:ext cx="736601" cy="745067"/>
          </a:xfrm>
          <a:prstGeom prst="rect">
            <a:avLst/>
          </a:prstGeom>
        </p:spPr>
      </p:pic>
      <p:pic>
        <p:nvPicPr>
          <p:cNvPr id="52" name="Grafik 52" descr="Blaupause mit einfarbiger Füllung">
            <a:extLst>
              <a:ext uri="{FF2B5EF4-FFF2-40B4-BE49-F238E27FC236}">
                <a16:creationId xmlns:a16="http://schemas.microsoft.com/office/drawing/2014/main" id="{9B93C816-CB3A-4086-9754-F7D96F1EA1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3200" y="4064000"/>
            <a:ext cx="753534" cy="762000"/>
          </a:xfrm>
          <a:prstGeom prst="rect">
            <a:avLst/>
          </a:prstGeom>
        </p:spPr>
      </p:pic>
      <p:pic>
        <p:nvPicPr>
          <p:cNvPr id="58" name="Grafik 58">
            <a:extLst>
              <a:ext uri="{FF2B5EF4-FFF2-40B4-BE49-F238E27FC236}">
                <a16:creationId xmlns:a16="http://schemas.microsoft.com/office/drawing/2014/main" id="{712F36CF-98F9-46F9-831A-8D3CD78A44E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0904" y="4060826"/>
            <a:ext cx="669925" cy="8360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22CFD1D5-6300-4203-8235-FD7AD5515343}"/>
                  </a:ext>
                </a:extLst>
              </p14:cNvPr>
              <p14:cNvContentPartPr/>
              <p14:nvPr/>
            </p14:nvContentPartPr>
            <p14:xfrm>
              <a:off x="2051049" y="1474784"/>
              <a:ext cx="7802363" cy="5353829"/>
            </p14:xfrm>
          </p:contentPart>
        </mc:Choice>
        <mc:Fallback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22CFD1D5-6300-4203-8235-FD7AD55153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8019" y="1411785"/>
                <a:ext cx="7928062" cy="5479467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67D9D86F-CE17-4649-B62A-9F84E936A1D1}"/>
              </a:ext>
            </a:extLst>
          </p:cNvPr>
          <p:cNvSpPr/>
          <p:nvPr/>
        </p:nvSpPr>
        <p:spPr>
          <a:xfrm rot="2400000">
            <a:off x="9817812" y="1146761"/>
            <a:ext cx="338666" cy="33866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18A3DDB-AE42-4090-B266-9C7B1B07281B}"/>
              </a:ext>
            </a:extLst>
          </p:cNvPr>
          <p:cNvCxnSpPr>
            <a:cxnSpLocks/>
          </p:cNvCxnSpPr>
          <p:nvPr/>
        </p:nvCxnSpPr>
        <p:spPr>
          <a:xfrm flipH="1">
            <a:off x="945091" y="3866090"/>
            <a:ext cx="338668" cy="2540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C468405-BCF5-4E60-8D17-456475B17449}"/>
              </a:ext>
            </a:extLst>
          </p:cNvPr>
          <p:cNvCxnSpPr>
            <a:cxnSpLocks/>
          </p:cNvCxnSpPr>
          <p:nvPr/>
        </p:nvCxnSpPr>
        <p:spPr>
          <a:xfrm>
            <a:off x="1334559" y="3857624"/>
            <a:ext cx="338665" cy="3386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BF898B0F-2A17-4710-A40D-ED0B8C521257}"/>
              </a:ext>
            </a:extLst>
          </p:cNvPr>
          <p:cNvCxnSpPr>
            <a:cxnSpLocks/>
          </p:cNvCxnSpPr>
          <p:nvPr/>
        </p:nvCxnSpPr>
        <p:spPr>
          <a:xfrm>
            <a:off x="2325159" y="3722157"/>
            <a:ext cx="812798" cy="5672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fik 39">
            <a:extLst>
              <a:ext uri="{FF2B5EF4-FFF2-40B4-BE49-F238E27FC236}">
                <a16:creationId xmlns:a16="http://schemas.microsoft.com/office/drawing/2014/main" id="{171DC949-56B6-40A4-9145-3350BB9E981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95" y="1613826"/>
            <a:ext cx="2272125" cy="1199872"/>
          </a:xfrm>
          <a:prstGeom prst="rect">
            <a:avLst/>
          </a:prstGeom>
        </p:spPr>
      </p:pic>
      <p:pic>
        <p:nvPicPr>
          <p:cNvPr id="1028" name="Picture 4" descr="Feuer - Kostenlose natur Icons">
            <a:extLst>
              <a:ext uri="{FF2B5EF4-FFF2-40B4-BE49-F238E27FC236}">
                <a16:creationId xmlns:a16="http://schemas.microsoft.com/office/drawing/2014/main" id="{106EE5EA-EFBA-437F-B23A-0FC20726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86" y="2286910"/>
            <a:ext cx="526788" cy="52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fik 41" descr="Ein Bild, das Text, drinnen, Haushaltsgerät, Küchengerät enthält.&#10;&#10;Automatisch generierte Beschreibung">
            <a:extLst>
              <a:ext uri="{FF2B5EF4-FFF2-40B4-BE49-F238E27FC236}">
                <a16:creationId xmlns:a16="http://schemas.microsoft.com/office/drawing/2014/main" id="{9B6C9B00-EA24-4D48-8ACB-6665F584CEC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12" y="2129908"/>
            <a:ext cx="2062538" cy="13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40AB0-C629-45EF-BE06-D70F05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280458"/>
            <a:ext cx="10515600" cy="902230"/>
          </a:xfrm>
        </p:spPr>
        <p:txBody>
          <a:bodyPr/>
          <a:lstStyle/>
          <a:p>
            <a:r>
              <a:rPr lang="de-DE" dirty="0">
                <a:cs typeface="Calibri Light"/>
              </a:rPr>
              <a:t>Fächerübergreifende Lernsituation: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5BC25-FE9D-4561-B99E-AFFF11BB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4" y="1156759"/>
            <a:ext cx="10930466" cy="569753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de-DE" sz="2900" dirty="0">
                <a:ea typeface="+mn-lt"/>
                <a:cs typeface="+mn-lt"/>
              </a:rPr>
              <a:t>Sie sind im Unternehmen der </a:t>
            </a:r>
            <a:r>
              <a:rPr lang="de-DE" sz="2900" b="1" dirty="0">
                <a:ea typeface="+mn-lt"/>
                <a:cs typeface="+mn-lt"/>
              </a:rPr>
              <a:t>IT Solutions GmbH</a:t>
            </a:r>
            <a:r>
              <a:rPr lang="de-DE" sz="2900" dirty="0">
                <a:ea typeface="+mn-lt"/>
                <a:cs typeface="+mn-lt"/>
              </a:rPr>
              <a:t>, die sich auf Beratung, Einrichtung und Betreuung von IT-Systemen mittelständischer Unternehmen spezialisiert hat, angestellt.</a:t>
            </a:r>
            <a:endParaRPr lang="en-US" sz="2900">
              <a:ea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de-DE" sz="2900" dirty="0">
                <a:ea typeface="+mn-lt"/>
                <a:cs typeface="+mn-lt"/>
              </a:rPr>
              <a:t>Sie sind der Projektgruppe des Auftragsgebers </a:t>
            </a:r>
            <a:r>
              <a:rPr lang="de-DE" sz="2900" b="1" dirty="0">
                <a:ea typeface="+mn-lt"/>
                <a:cs typeface="+mn-lt"/>
              </a:rPr>
              <a:t>Pizzeria Luigi </a:t>
            </a:r>
            <a:r>
              <a:rPr lang="de-DE" sz="2900" b="1" dirty="0" err="1">
                <a:ea typeface="+mn-lt"/>
                <a:cs typeface="+mn-lt"/>
              </a:rPr>
              <a:t>e.K</a:t>
            </a:r>
            <a:r>
              <a:rPr lang="de-DE" sz="2900" b="1" dirty="0">
                <a:ea typeface="+mn-lt"/>
                <a:cs typeface="+mn-lt"/>
              </a:rPr>
              <a:t>.</a:t>
            </a:r>
            <a:r>
              <a:rPr lang="de-DE" sz="2900" dirty="0">
                <a:ea typeface="+mn-lt"/>
                <a:cs typeface="+mn-lt"/>
              </a:rPr>
              <a:t> zugeteilt. Dieser möchte um mehrere Standorte expandieren und hat uns mit der Konzeption und Realisierung einer cloudbasierten IT-Infrastruktur beauftragt.</a:t>
            </a:r>
            <a:endParaRPr lang="en-US" sz="29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900" dirty="0">
                <a:ea typeface="+mn-lt"/>
                <a:cs typeface="+mn-lt"/>
              </a:rPr>
              <a:t>Die IT Solutions GmbH soll im Rahmen des Projekts in den folgenden zwei Wochen </a:t>
            </a:r>
            <a:r>
              <a:rPr lang="de-DE" sz="2900" b="1" dirty="0">
                <a:ea typeface="+mn-lt"/>
                <a:cs typeface="+mn-lt"/>
              </a:rPr>
              <a:t>folgende Aufgaben</a:t>
            </a:r>
            <a:r>
              <a:rPr lang="de-DE" sz="2900" dirty="0">
                <a:ea typeface="+mn-lt"/>
                <a:cs typeface="+mn-lt"/>
              </a:rPr>
              <a:t> erledigen:</a:t>
            </a:r>
            <a:endParaRPr lang="en-US" sz="2900"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ea typeface="+mn-lt"/>
                <a:cs typeface="+mn-lt"/>
              </a:rPr>
              <a:t>Ein Beratungsgespräch/Kundengespräch zu cyberphysischen Systemen und cloudbasierten Services führen</a:t>
            </a:r>
            <a:endParaRPr lang="en-US" sz="2900"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latin typeface="Calibri"/>
                <a:cs typeface="Calibri"/>
              </a:rPr>
              <a:t>Einen Zeitplan (Netzplan) für die Dauer des Projekts erstellen</a:t>
            </a:r>
            <a:endParaRPr lang="en-US" sz="2900">
              <a:latin typeface="Calibri"/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latin typeface="Calibri"/>
                <a:cs typeface="Calibri"/>
              </a:rPr>
              <a:t>Anfragen für Sensoren an Lieferanten im englischsprachigen Raum verfassen</a:t>
            </a:r>
            <a:endParaRPr lang="en-US" sz="2900">
              <a:latin typeface="Calibri"/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latin typeface="Calibri"/>
                <a:cs typeface="Calibri"/>
              </a:rPr>
              <a:t>Eine Übersicht zu verschiedenen Finanzierungsmöglichkeiten der anzuschaffenden Gegenstände erstellen</a:t>
            </a:r>
            <a:endParaRPr lang="en-US" sz="2900">
              <a:latin typeface="Calibri"/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ea typeface="+mn-lt"/>
                <a:cs typeface="+mn-lt"/>
              </a:rPr>
              <a:t>Verschiedene Formen der Geldanlage für kurzfristige Liquiditätsüberschüsse bewerten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ea typeface="+mn-lt"/>
                <a:cs typeface="+mn-lt"/>
              </a:rPr>
              <a:t>Gesetzliche Regelungen zum Verbraucherschutz prüfen </a:t>
            </a:r>
            <a:endParaRPr lang="en-US" sz="2900"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ea typeface="+mn-lt"/>
                <a:cs typeface="+mn-lt"/>
              </a:rPr>
              <a:t>Erstellung einer Übersicht der Personalkosten inklusive Sozialversicherungsabgaben</a:t>
            </a:r>
            <a:endParaRPr lang="en-US" sz="2900"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ea typeface="+mn-lt"/>
                <a:cs typeface="+mn-lt"/>
              </a:rPr>
              <a:t>Die Verbindungen zu den Standorten mittels Internet-Protokoll konfigurieren.</a:t>
            </a:r>
            <a:endParaRPr lang="en-US" sz="2900">
              <a:ea typeface="+mn-lt"/>
              <a:cs typeface="+mn-lt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2900" dirty="0">
                <a:ea typeface="+mn-lt"/>
                <a:cs typeface="+mn-lt"/>
              </a:rPr>
              <a:t>Die IP-Adressen sowohl für IPv4 als auch für IPv6 festlegen</a:t>
            </a:r>
            <a:endParaRPr lang="de-DE" sz="2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9515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85A7364F854642AFD65E8D8B23E074" ma:contentTypeVersion="0" ma:contentTypeDescription="Ein neues Dokument erstellen." ma:contentTypeScope="" ma:versionID="32ea5cee67efa2f3798d86aa3448ca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A9D3C-A32D-4C56-BDE8-FAFB46864F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BD61CB-5695-4339-956E-6EE3963FA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892C99-3B27-4055-8982-37F991C7B2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Expansion Pizzeria Luigi:  Realisierung einer IT-Infrastruktur über mehrere Standorte </vt:lpstr>
      <vt:lpstr>Fächerübergreifende Lernsituation: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Gennaro Donnarumma</cp:lastModifiedBy>
  <cp:revision>18</cp:revision>
  <dcterms:created xsi:type="dcterms:W3CDTF">2021-11-10T11:05:28Z</dcterms:created>
  <dcterms:modified xsi:type="dcterms:W3CDTF">2021-11-17T12:01:13Z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0x0101000085A7364F854642AFD65E8D8B23E074</vt:lpwstr>
  </property>
</Properties>
</file>