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39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FA756CD-5E13-47F8-9938-7786A350662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E57EA41-CA01-414F-BBAC-B6E0670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56CD-5E13-47F8-9938-7786A350662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EA41-CA01-414F-BBAC-B6E0670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A756CD-5E13-47F8-9938-7786A350662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57EA41-CA01-414F-BBAC-B6E0670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0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A756CD-5E13-47F8-9938-7786A350662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57EA41-CA01-414F-BBAC-B6E067084E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35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A756CD-5E13-47F8-9938-7786A350662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57EA41-CA01-414F-BBAC-B6E0670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7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56CD-5E13-47F8-9938-7786A350662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EA41-CA01-414F-BBAC-B6E0670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51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56CD-5E13-47F8-9938-7786A350662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EA41-CA01-414F-BBAC-B6E0670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17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56CD-5E13-47F8-9938-7786A350662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EA41-CA01-414F-BBAC-B6E0670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15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A756CD-5E13-47F8-9938-7786A350662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57EA41-CA01-414F-BBAC-B6E0670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9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56CD-5E13-47F8-9938-7786A350662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EA41-CA01-414F-BBAC-B6E0670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9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A756CD-5E13-47F8-9938-7786A350662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57EA41-CA01-414F-BBAC-B6E0670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4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56CD-5E13-47F8-9938-7786A350662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EA41-CA01-414F-BBAC-B6E0670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5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56CD-5E13-47F8-9938-7786A350662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EA41-CA01-414F-BBAC-B6E0670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6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56CD-5E13-47F8-9938-7786A350662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EA41-CA01-414F-BBAC-B6E0670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56CD-5E13-47F8-9938-7786A350662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EA41-CA01-414F-BBAC-B6E0670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56CD-5E13-47F8-9938-7786A350662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EA41-CA01-414F-BBAC-B6E0670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7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56CD-5E13-47F8-9938-7786A350662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EA41-CA01-414F-BBAC-B6E0670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5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756CD-5E13-47F8-9938-7786A350662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EA41-CA01-414F-BBAC-B6E0670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89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41928-6729-7722-2EC9-358F433E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1" y="1236281"/>
            <a:ext cx="5787134" cy="4378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B10343-FEA5-E032-F244-F8F0B03BF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810" y="1196631"/>
            <a:ext cx="6097509" cy="43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0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95578-0690-63CC-B907-F5A9E6BE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0" y="1332619"/>
            <a:ext cx="5867065" cy="436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37DD60-86A7-0C59-65B1-465A91A22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75" y="1332619"/>
            <a:ext cx="6052331" cy="436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049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Yifu Chen</dc:creator>
  <cp:lastModifiedBy>Yifu Chen</cp:lastModifiedBy>
  <cp:revision>1</cp:revision>
  <dcterms:created xsi:type="dcterms:W3CDTF">2024-07-09T22:07:50Z</dcterms:created>
  <dcterms:modified xsi:type="dcterms:W3CDTF">2024-07-09T22:20:48Z</dcterms:modified>
</cp:coreProperties>
</file>