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504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2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1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4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9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75859-B553-431C-955B-1B6E71A1C5CF}" type="datetimeFigureOut">
              <a:rPr lang="en-US" smtClean="0"/>
              <a:t>7/25/2024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4414C-50AA-4E06-A480-ED95C890C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3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918038A-4CF6-4562-3655-F1560CDC5FB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6395" y="18201315"/>
            <a:ext cx="5852172" cy="4389129"/>
          </a:xfrm>
          <a:prstGeom prst="rect">
            <a:avLst/>
          </a:prstGeom>
        </p:spPr>
      </p:pic>
      <p:pic>
        <p:nvPicPr>
          <p:cNvPr id="7" name="Picture 6" descr="A diagram of a hexagon with different colored lines&#10;&#10;Description automatically generated">
            <a:extLst>
              <a:ext uri="{FF2B5EF4-FFF2-40B4-BE49-F238E27FC236}">
                <a16:creationId xmlns:a16="http://schemas.microsoft.com/office/drawing/2014/main" id="{0FFA82E7-8A88-6CA4-566E-4412ED4775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6458" y="24115736"/>
            <a:ext cx="5852172" cy="4389129"/>
          </a:xfrm>
          <a:prstGeom prst="rect">
            <a:avLst/>
          </a:prstGeom>
        </p:spPr>
      </p:pic>
      <p:pic>
        <p:nvPicPr>
          <p:cNvPr id="9" name="Picture 8" descr="A hexagon with a rainbow colored line&#10;&#10;Description automatically generated with medium confidence">
            <a:extLst>
              <a:ext uri="{FF2B5EF4-FFF2-40B4-BE49-F238E27FC236}">
                <a16:creationId xmlns:a16="http://schemas.microsoft.com/office/drawing/2014/main" id="{04570DA8-B378-785A-9585-D80791D8FA2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34138" y="24115736"/>
            <a:ext cx="5852172" cy="4389129"/>
          </a:xfrm>
          <a:prstGeom prst="rect">
            <a:avLst/>
          </a:prstGeom>
        </p:spPr>
      </p:pic>
      <p:pic>
        <p:nvPicPr>
          <p:cNvPr id="11" name="Picture 10" descr="A hexagon with many small dots&#10;&#10;Description automatically generated">
            <a:extLst>
              <a:ext uri="{FF2B5EF4-FFF2-40B4-BE49-F238E27FC236}">
                <a16:creationId xmlns:a16="http://schemas.microsoft.com/office/drawing/2014/main" id="{609DA931-80BE-92F8-3295-BABBE21469B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8757" y="13646622"/>
            <a:ext cx="7326801" cy="5495100"/>
          </a:xfrm>
          <a:prstGeom prst="rect">
            <a:avLst/>
          </a:prstGeom>
        </p:spPr>
      </p:pic>
      <p:pic>
        <p:nvPicPr>
          <p:cNvPr id="13" name="Picture 12" descr="A graph with a bar and a chart&#10;&#10;Description automatically generated with medium confidence">
            <a:extLst>
              <a:ext uri="{FF2B5EF4-FFF2-40B4-BE49-F238E27FC236}">
                <a16:creationId xmlns:a16="http://schemas.microsoft.com/office/drawing/2014/main" id="{FAB2E34B-4557-DF8D-4CB2-9FA4F0115CC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072" y="19310059"/>
            <a:ext cx="5852172" cy="4389129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E28B0C-E29D-E69F-8D25-3301192DA20B}"/>
              </a:ext>
            </a:extLst>
          </p:cNvPr>
          <p:cNvSpPr/>
          <p:nvPr/>
        </p:nvSpPr>
        <p:spPr>
          <a:xfrm>
            <a:off x="633658" y="297360"/>
            <a:ext cx="42216141" cy="256949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B0A216-1488-14D5-905F-EE9B94E54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01516" y="9386645"/>
            <a:ext cx="5848350" cy="43910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B28D765-6B83-1AAE-0BA1-E566AC1F3E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92050" y="5086647"/>
            <a:ext cx="5848350" cy="43910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B79320C-3DA2-D127-4B0E-10BBE120BD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292050" y="9477672"/>
            <a:ext cx="5848350" cy="439102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A7076F3-A821-D5B7-984B-8441B6B93A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71328" y="5152663"/>
            <a:ext cx="5848350" cy="43910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98503D17-7B37-5151-3324-96ED13D77A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2720862" y="9386646"/>
            <a:ext cx="5848350" cy="4391025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EB3158C-F637-6846-A637-229B6355128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561949" y="4995621"/>
            <a:ext cx="5848350" cy="4391025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B9ABBEC-4E3C-DB18-CC75-73DCCD2B4E26}"/>
              </a:ext>
            </a:extLst>
          </p:cNvPr>
          <p:cNvSpPr/>
          <p:nvPr/>
        </p:nvSpPr>
        <p:spPr>
          <a:xfrm>
            <a:off x="1041402" y="3645749"/>
            <a:ext cx="20128937" cy="781229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42B040-BE1D-3909-F951-2C662AE65827}"/>
              </a:ext>
            </a:extLst>
          </p:cNvPr>
          <p:cNvSpPr/>
          <p:nvPr/>
        </p:nvSpPr>
        <p:spPr>
          <a:xfrm>
            <a:off x="1041402" y="11919983"/>
            <a:ext cx="20128937" cy="18170157"/>
          </a:xfrm>
          <a:prstGeom prst="roundRect">
            <a:avLst>
              <a:gd name="adj" fmla="val 10936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778ECEB-4297-97A5-7E08-7609B10D74D2}"/>
              </a:ext>
            </a:extLst>
          </p:cNvPr>
          <p:cNvSpPr/>
          <p:nvPr/>
        </p:nvSpPr>
        <p:spPr>
          <a:xfrm>
            <a:off x="22720860" y="3645749"/>
            <a:ext cx="20128937" cy="19562593"/>
          </a:xfrm>
          <a:prstGeom prst="roundRect">
            <a:avLst>
              <a:gd name="adj" fmla="val 10936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3114A42-3620-45F1-9DE7-17363133E8D3}"/>
              </a:ext>
            </a:extLst>
          </p:cNvPr>
          <p:cNvSpPr/>
          <p:nvPr/>
        </p:nvSpPr>
        <p:spPr>
          <a:xfrm>
            <a:off x="22720861" y="23828188"/>
            <a:ext cx="20128937" cy="6261952"/>
          </a:xfrm>
          <a:prstGeom prst="roundRect">
            <a:avLst>
              <a:gd name="adj" fmla="val 10936"/>
            </a:avLst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B203E4-A909-8038-440C-AD033A5B1788}"/>
              </a:ext>
            </a:extLst>
          </p:cNvPr>
          <p:cNvSpPr txBox="1"/>
          <p:nvPr/>
        </p:nvSpPr>
        <p:spPr>
          <a:xfrm>
            <a:off x="8038213" y="4933507"/>
            <a:ext cx="49077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CMB FIG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CBF486-DCBA-9B29-4A72-969EED8C2CEA}"/>
              </a:ext>
            </a:extLst>
          </p:cNvPr>
          <p:cNvSpPr txBox="1"/>
          <p:nvPr/>
        </p:nvSpPr>
        <p:spPr>
          <a:xfrm>
            <a:off x="12945947" y="4933507"/>
            <a:ext cx="562350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SPT-3G FIG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F31B38-1E4F-2C8D-DBE4-560374F34896}"/>
              </a:ext>
            </a:extLst>
          </p:cNvPr>
          <p:cNvSpPr txBox="1"/>
          <p:nvPr/>
        </p:nvSpPr>
        <p:spPr>
          <a:xfrm>
            <a:off x="2762734" y="12396365"/>
            <a:ext cx="1556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Wafer mapping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AEACBE-2DA0-0369-DA08-73CC81D0E004}"/>
              </a:ext>
            </a:extLst>
          </p:cNvPr>
          <p:cNvSpPr txBox="1"/>
          <p:nvPr/>
        </p:nvSpPr>
        <p:spPr>
          <a:xfrm>
            <a:off x="23735956" y="4070984"/>
            <a:ext cx="1556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SQUID analysis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1E0C2E-98A3-613C-C2D0-DB9AC1BAAE63}"/>
              </a:ext>
            </a:extLst>
          </p:cNvPr>
          <p:cNvSpPr txBox="1"/>
          <p:nvPr/>
        </p:nvSpPr>
        <p:spPr>
          <a:xfrm>
            <a:off x="23107800" y="24202312"/>
            <a:ext cx="15566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conclusion (future work)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3DF245-F973-B2C1-8B1E-0B380195AF50}"/>
              </a:ext>
            </a:extLst>
          </p:cNvPr>
          <p:cNvSpPr txBox="1"/>
          <p:nvPr/>
        </p:nvSpPr>
        <p:spPr>
          <a:xfrm>
            <a:off x="23753059" y="14578224"/>
            <a:ext cx="160127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/>
              <a:t>New FIG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126E2F8-30B4-8D2C-8F7D-9A1F7BE6DE6E}"/>
              </a:ext>
            </a:extLst>
          </p:cNvPr>
          <p:cNvSpPr/>
          <p:nvPr/>
        </p:nvSpPr>
        <p:spPr>
          <a:xfrm>
            <a:off x="1041402" y="30505018"/>
            <a:ext cx="41808395" cy="211602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Yifu Chen</dc:creator>
  <cp:lastModifiedBy>Yifu Chen</cp:lastModifiedBy>
  <cp:revision>3</cp:revision>
  <dcterms:created xsi:type="dcterms:W3CDTF">2024-07-23T22:15:46Z</dcterms:created>
  <dcterms:modified xsi:type="dcterms:W3CDTF">2024-07-25T20:25:13Z</dcterms:modified>
</cp:coreProperties>
</file>