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" d="100"/>
          <a:sy n="13" d="100"/>
        </p:scale>
        <p:origin x="1464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918038A-4CF6-4562-3655-F1560CDC5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9876" y="19859532"/>
            <a:ext cx="5852172" cy="4389129"/>
          </a:xfrm>
          <a:prstGeom prst="rect">
            <a:avLst/>
          </a:prstGeom>
        </p:spPr>
      </p:pic>
      <p:pic>
        <p:nvPicPr>
          <p:cNvPr id="7" name="Picture 6" descr="A diagram of a hexagon with different colored lines&#10;&#10;Description automatically generated">
            <a:extLst>
              <a:ext uri="{FF2B5EF4-FFF2-40B4-BE49-F238E27FC236}">
                <a16:creationId xmlns:a16="http://schemas.microsoft.com/office/drawing/2014/main" id="{0FFA82E7-8A88-6CA4-566E-4412ED4775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3790" y="24980851"/>
            <a:ext cx="5852172" cy="4389129"/>
          </a:xfrm>
          <a:prstGeom prst="rect">
            <a:avLst/>
          </a:prstGeom>
        </p:spPr>
      </p:pic>
      <p:pic>
        <p:nvPicPr>
          <p:cNvPr id="9" name="Picture 8" descr="A hexagon with a rainbow colored line&#10;&#10;Description automatically generated with medium confidence">
            <a:extLst>
              <a:ext uri="{FF2B5EF4-FFF2-40B4-BE49-F238E27FC236}">
                <a16:creationId xmlns:a16="http://schemas.microsoft.com/office/drawing/2014/main" id="{04570DA8-B378-785A-9585-D80791D8FA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8167" y="24980851"/>
            <a:ext cx="5852172" cy="4389129"/>
          </a:xfrm>
          <a:prstGeom prst="rect">
            <a:avLst/>
          </a:prstGeom>
        </p:spPr>
      </p:pic>
      <p:pic>
        <p:nvPicPr>
          <p:cNvPr id="11" name="Picture 10" descr="A hexagon with many small dots&#10;&#10;Description automatically generated">
            <a:extLst>
              <a:ext uri="{FF2B5EF4-FFF2-40B4-BE49-F238E27FC236}">
                <a16:creationId xmlns:a16="http://schemas.microsoft.com/office/drawing/2014/main" id="{609DA931-80BE-92F8-3295-BABBE21469B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8813" y="14216801"/>
            <a:ext cx="6678017" cy="5008512"/>
          </a:xfrm>
          <a:prstGeom prst="rect">
            <a:avLst/>
          </a:prstGeom>
        </p:spPr>
      </p:pic>
      <p:pic>
        <p:nvPicPr>
          <p:cNvPr id="13" name="Picture 12" descr="A graph with a bar and a chart&#10;&#10;Description automatically generated with medium confidence">
            <a:extLst>
              <a:ext uri="{FF2B5EF4-FFF2-40B4-BE49-F238E27FC236}">
                <a16:creationId xmlns:a16="http://schemas.microsoft.com/office/drawing/2014/main" id="{FAB2E34B-4557-DF8D-4CB2-9FA4F0115CC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259" y="19859532"/>
            <a:ext cx="5852172" cy="438912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BB0A216-1488-14D5-905F-EE9B94E54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01516" y="10704457"/>
            <a:ext cx="5848350" cy="43910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B28D765-6B83-1AAE-0BA1-E566AC1F3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92050" y="6404459"/>
            <a:ext cx="5848350" cy="43910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320C-3DA2-D127-4B0E-10BBE120BD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92050" y="10795484"/>
            <a:ext cx="5848350" cy="43910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A7076F3-A821-D5B7-984B-8441B6B93A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71328" y="6470475"/>
            <a:ext cx="5848350" cy="43910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03D17-7B37-5151-3324-96ED13D77A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720862" y="10704458"/>
            <a:ext cx="5848350" cy="43910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EB3158C-F637-6846-A637-229B635512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570416" y="6313433"/>
            <a:ext cx="5848350" cy="439102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9ABBEC-4E3C-DB18-CC75-73DCCD2B4E26}"/>
              </a:ext>
            </a:extLst>
          </p:cNvPr>
          <p:cNvSpPr/>
          <p:nvPr/>
        </p:nvSpPr>
        <p:spPr>
          <a:xfrm>
            <a:off x="1041402" y="4708374"/>
            <a:ext cx="20128937" cy="7812296"/>
          </a:xfrm>
          <a:prstGeom prst="roundRect">
            <a:avLst>
              <a:gd name="adj" fmla="val 11767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42B040-BE1D-3909-F951-2C662AE65827}"/>
              </a:ext>
            </a:extLst>
          </p:cNvPr>
          <p:cNvSpPr/>
          <p:nvPr/>
        </p:nvSpPr>
        <p:spPr>
          <a:xfrm>
            <a:off x="1041402" y="12886034"/>
            <a:ext cx="20128937" cy="16790028"/>
          </a:xfrm>
          <a:prstGeom prst="roundRect">
            <a:avLst>
              <a:gd name="adj" fmla="val 6279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78ECEB-4297-97A5-7E08-7609B10D74D2}"/>
              </a:ext>
            </a:extLst>
          </p:cNvPr>
          <p:cNvSpPr/>
          <p:nvPr/>
        </p:nvSpPr>
        <p:spPr>
          <a:xfrm>
            <a:off x="22720860" y="4708374"/>
            <a:ext cx="20128937" cy="18765484"/>
          </a:xfrm>
          <a:prstGeom prst="roundRect">
            <a:avLst>
              <a:gd name="adj" fmla="val 6548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114A42-3620-45F1-9DE7-17363133E8D3}"/>
              </a:ext>
            </a:extLst>
          </p:cNvPr>
          <p:cNvSpPr/>
          <p:nvPr/>
        </p:nvSpPr>
        <p:spPr>
          <a:xfrm>
            <a:off x="22561950" y="23935165"/>
            <a:ext cx="20287848" cy="5740896"/>
          </a:xfrm>
          <a:prstGeom prst="roundRect">
            <a:avLst>
              <a:gd name="adj" fmla="val 10936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203E4-A909-8038-440C-AD033A5B1788}"/>
              </a:ext>
            </a:extLst>
          </p:cNvPr>
          <p:cNvSpPr txBox="1"/>
          <p:nvPr/>
        </p:nvSpPr>
        <p:spPr>
          <a:xfrm>
            <a:off x="8038213" y="5336917"/>
            <a:ext cx="4907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CMB FIG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BF486-DCBA-9B29-4A72-969EED8C2CEA}"/>
              </a:ext>
            </a:extLst>
          </p:cNvPr>
          <p:cNvSpPr txBox="1"/>
          <p:nvPr/>
        </p:nvSpPr>
        <p:spPr>
          <a:xfrm>
            <a:off x="12945947" y="5336917"/>
            <a:ext cx="56235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SPT-3G 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31B38-1E4F-2C8D-DBE4-560374F34896}"/>
              </a:ext>
            </a:extLst>
          </p:cNvPr>
          <p:cNvSpPr txBox="1"/>
          <p:nvPr/>
        </p:nvSpPr>
        <p:spPr>
          <a:xfrm>
            <a:off x="2805264" y="13118751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Wafer mapping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EACBE-2DA0-0369-DA08-73CC81D0E004}"/>
              </a:ext>
            </a:extLst>
          </p:cNvPr>
          <p:cNvSpPr txBox="1"/>
          <p:nvPr/>
        </p:nvSpPr>
        <p:spPr>
          <a:xfrm>
            <a:off x="23735956" y="5388796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SQUID analysis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E0C2E-98A3-613C-C2D0-DB9AC1BAAE63}"/>
              </a:ext>
            </a:extLst>
          </p:cNvPr>
          <p:cNvSpPr txBox="1"/>
          <p:nvPr/>
        </p:nvSpPr>
        <p:spPr>
          <a:xfrm>
            <a:off x="23122761" y="24044218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conclusion (future work)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DF245-F973-B2C1-8B1E-0B380195AF50}"/>
              </a:ext>
            </a:extLst>
          </p:cNvPr>
          <p:cNvSpPr txBox="1"/>
          <p:nvPr/>
        </p:nvSpPr>
        <p:spPr>
          <a:xfrm>
            <a:off x="23753059" y="15896036"/>
            <a:ext cx="160127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New FIG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26E2F8-30B4-8D2C-8F7D-9A1F7BE6DE6E}"/>
              </a:ext>
            </a:extLst>
          </p:cNvPr>
          <p:cNvSpPr/>
          <p:nvPr/>
        </p:nvSpPr>
        <p:spPr>
          <a:xfrm>
            <a:off x="1041402" y="29982178"/>
            <a:ext cx="41808395" cy="26388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8152A-7D6D-3D4A-FEF8-4945B77787E9}"/>
              </a:ext>
            </a:extLst>
          </p:cNvPr>
          <p:cNvSpPr txBox="1"/>
          <p:nvPr/>
        </p:nvSpPr>
        <p:spPr>
          <a:xfrm>
            <a:off x="6890658" y="288010"/>
            <a:ext cx="3017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Title</a:t>
            </a:r>
            <a:endParaRPr lang="en-US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6D48C-DF21-3917-570F-CD2C1482222E}"/>
              </a:ext>
            </a:extLst>
          </p:cNvPr>
          <p:cNvSpPr txBox="1"/>
          <p:nvPr/>
        </p:nvSpPr>
        <p:spPr>
          <a:xfrm>
            <a:off x="18569455" y="1864657"/>
            <a:ext cx="65438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Yifu Chen1</a:t>
            </a:r>
          </a:p>
          <a:p>
            <a:r>
              <a:rPr lang="en-US" sz="7200" dirty="0"/>
              <a:t>1UNM </a:t>
            </a:r>
          </a:p>
        </p:txBody>
      </p:sp>
      <p:pic>
        <p:nvPicPr>
          <p:cNvPr id="17" name="Picture 16" descr="A black background with red letters and text&#10;&#10;Description automatically generated">
            <a:extLst>
              <a:ext uri="{FF2B5EF4-FFF2-40B4-BE49-F238E27FC236}">
                <a16:creationId xmlns:a16="http://schemas.microsoft.com/office/drawing/2014/main" id="{E8C24A04-2A0E-56B3-215C-366B5D3B4A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15" y="-188518"/>
            <a:ext cx="4640544" cy="3326674"/>
          </a:xfrm>
          <a:prstGeom prst="rect">
            <a:avLst/>
          </a:prstGeom>
        </p:spPr>
      </p:pic>
      <p:pic>
        <p:nvPicPr>
          <p:cNvPr id="21" name="Picture 20" descr="A red and blue logo&#10;&#10;Description automatically generated">
            <a:extLst>
              <a:ext uri="{FF2B5EF4-FFF2-40B4-BE49-F238E27FC236}">
                <a16:creationId xmlns:a16="http://schemas.microsoft.com/office/drawing/2014/main" id="{8643DEDC-30FD-43BE-93AB-1BB3499798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725" y="28090"/>
            <a:ext cx="4640543" cy="19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Yifu Chen</dc:creator>
  <cp:lastModifiedBy>Yifu Chen</cp:lastModifiedBy>
  <cp:revision>7</cp:revision>
  <dcterms:created xsi:type="dcterms:W3CDTF">2024-07-23T22:15:46Z</dcterms:created>
  <dcterms:modified xsi:type="dcterms:W3CDTF">2024-07-25T21:50:00Z</dcterms:modified>
</cp:coreProperties>
</file>