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7" r:id="rId3"/>
    <p:sldId id="257" r:id="rId4"/>
    <p:sldId id="258" r:id="rId5"/>
    <p:sldId id="260" r:id="rId6"/>
    <p:sldId id="259" r:id="rId7"/>
    <p:sldId id="263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339" y="37"/>
      </p:cViewPr>
      <p:guideLst>
        <p:guide orient="horz" pos="2160"/>
        <p:guide pos="3840"/>
        <p:guide pos="5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8FD40D8-027B-4A80-84BD-AEB6A8CFEA6A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1133EAD-48D6-4FDF-8D46-59C2D9769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58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40D8-027B-4A80-84BD-AEB6A8CFEA6A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EAD-48D6-4FDF-8D46-59C2D9769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0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8FD40D8-027B-4A80-84BD-AEB6A8CFEA6A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133EAD-48D6-4FDF-8D46-59C2D9769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164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8FD40D8-027B-4A80-84BD-AEB6A8CFEA6A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133EAD-48D6-4FDF-8D46-59C2D976982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892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8FD40D8-027B-4A80-84BD-AEB6A8CFEA6A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133EAD-48D6-4FDF-8D46-59C2D9769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472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40D8-027B-4A80-84BD-AEB6A8CFEA6A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EAD-48D6-4FDF-8D46-59C2D9769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601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40D8-027B-4A80-84BD-AEB6A8CFEA6A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EAD-48D6-4FDF-8D46-59C2D9769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360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40D8-027B-4A80-84BD-AEB6A8CFEA6A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EAD-48D6-4FDF-8D46-59C2D9769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870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8FD40D8-027B-4A80-84BD-AEB6A8CFEA6A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133EAD-48D6-4FDF-8D46-59C2D9769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331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40D8-027B-4A80-84BD-AEB6A8CFEA6A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EAD-48D6-4FDF-8D46-59C2D9769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59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8FD40D8-027B-4A80-84BD-AEB6A8CFEA6A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133EAD-48D6-4FDF-8D46-59C2D9769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35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40D8-027B-4A80-84BD-AEB6A8CFEA6A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EAD-48D6-4FDF-8D46-59C2D9769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61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40D8-027B-4A80-84BD-AEB6A8CFEA6A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EAD-48D6-4FDF-8D46-59C2D9769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21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40D8-027B-4A80-84BD-AEB6A8CFEA6A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EAD-48D6-4FDF-8D46-59C2D9769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45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40D8-027B-4A80-84BD-AEB6A8CFEA6A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EAD-48D6-4FDF-8D46-59C2D9769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40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40D8-027B-4A80-84BD-AEB6A8CFEA6A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EAD-48D6-4FDF-8D46-59C2D9769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81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D40D8-027B-4A80-84BD-AEB6A8CFEA6A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EAD-48D6-4FDF-8D46-59C2D9769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74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D40D8-027B-4A80-84BD-AEB6A8CFEA6A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3EAD-48D6-4FDF-8D46-59C2D97698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970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51A985-7CE2-BB2F-E25A-440A1FD3B736}"/>
              </a:ext>
            </a:extLst>
          </p:cNvPr>
          <p:cNvSpPr txBox="1"/>
          <p:nvPr/>
        </p:nvSpPr>
        <p:spPr>
          <a:xfrm>
            <a:off x="3685074" y="855929"/>
            <a:ext cx="6598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Wafer </a:t>
            </a:r>
            <a:r>
              <a:rPr lang="en-US" sz="5400" dirty="0"/>
              <a:t>Mapping</a:t>
            </a:r>
            <a:endParaRPr lang="en-US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BCEC90-48DD-1565-70C8-11A7777718D9}"/>
              </a:ext>
            </a:extLst>
          </p:cNvPr>
          <p:cNvSpPr txBox="1"/>
          <p:nvPr/>
        </p:nvSpPr>
        <p:spPr>
          <a:xfrm>
            <a:off x="6984426" y="3271233"/>
            <a:ext cx="391485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Yifu Chen</a:t>
            </a:r>
          </a:p>
          <a:p>
            <a:endParaRPr lang="en-US" sz="2000" dirty="0"/>
          </a:p>
          <a:p>
            <a:r>
              <a:rPr lang="en-US" sz="2800" dirty="0"/>
              <a:t>Advisor: Darcy Barron</a:t>
            </a:r>
          </a:p>
        </p:txBody>
      </p:sp>
    </p:spTree>
    <p:extLst>
      <p:ext uri="{BB962C8B-B14F-4D97-AF65-F5344CB8AC3E}">
        <p14:creationId xmlns:p14="http://schemas.microsoft.com/office/powerpoint/2010/main" val="7756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9D58803-16C5-EF7C-3C9F-4346D30D5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746" y="144334"/>
            <a:ext cx="6601522" cy="640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87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47ECD08-984F-8997-2BDD-E09C4C5B8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" y="1242166"/>
            <a:ext cx="11717867" cy="5432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E0851C-DFE7-959D-6A85-803F9B4E90B7}"/>
              </a:ext>
            </a:extLst>
          </p:cNvPr>
          <p:cNvSpPr txBox="1"/>
          <p:nvPr/>
        </p:nvSpPr>
        <p:spPr>
          <a:xfrm>
            <a:off x="0" y="229358"/>
            <a:ext cx="12090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Grouptype,GroupIndex,Group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Section,Pad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Label,Pad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X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center,Pad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Y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center,Pixel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Row,Pixel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Column,Pixel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Ring,Pixel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Section,Pixel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X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center,Pixel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Y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center,Raw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angle,Actual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angle,Signal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description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C32FF3-BC83-B617-27F1-C315D12B8FF5}"/>
              </a:ext>
            </a:extLst>
          </p:cNvPr>
          <p:cNvSpPr/>
          <p:nvPr/>
        </p:nvSpPr>
        <p:spPr>
          <a:xfrm>
            <a:off x="5672667" y="248356"/>
            <a:ext cx="3302000" cy="287867"/>
          </a:xfrm>
          <a:prstGeom prst="rect">
            <a:avLst/>
          </a:prstGeom>
          <a:noFill/>
          <a:ln w="381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435523-056E-172B-15CD-D2137CA3E08B}"/>
              </a:ext>
            </a:extLst>
          </p:cNvPr>
          <p:cNvSpPr/>
          <p:nvPr/>
        </p:nvSpPr>
        <p:spPr>
          <a:xfrm>
            <a:off x="39511" y="189850"/>
            <a:ext cx="5610578" cy="36895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ED40FA-1C08-AF23-842A-B1D74EF26AAA}"/>
              </a:ext>
            </a:extLst>
          </p:cNvPr>
          <p:cNvSpPr/>
          <p:nvPr/>
        </p:nvSpPr>
        <p:spPr>
          <a:xfrm>
            <a:off x="4010378" y="558799"/>
            <a:ext cx="3857978" cy="287867"/>
          </a:xfrm>
          <a:prstGeom prst="rect">
            <a:avLst/>
          </a:prstGeom>
          <a:noFill/>
          <a:ln w="38100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BBDBC5-C1F8-0DB6-7503-B6A8B8D95375}"/>
              </a:ext>
            </a:extLst>
          </p:cNvPr>
          <p:cNvSpPr/>
          <p:nvPr/>
        </p:nvSpPr>
        <p:spPr>
          <a:xfrm>
            <a:off x="524933" y="1242169"/>
            <a:ext cx="1800578" cy="55593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BA18B3-FF86-BEB2-D3E9-9D6C1D9740FE}"/>
              </a:ext>
            </a:extLst>
          </p:cNvPr>
          <p:cNvSpPr/>
          <p:nvPr/>
        </p:nvSpPr>
        <p:spPr>
          <a:xfrm>
            <a:off x="2319865" y="1242168"/>
            <a:ext cx="2240845" cy="55593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379144-9263-278A-C296-5F51AFD604CC}"/>
              </a:ext>
            </a:extLst>
          </p:cNvPr>
          <p:cNvSpPr/>
          <p:nvPr/>
        </p:nvSpPr>
        <p:spPr>
          <a:xfrm>
            <a:off x="5542844" y="1242166"/>
            <a:ext cx="2178754" cy="55593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30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92A850-FEAB-2990-1B0A-92CD11E1F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69" y="189593"/>
            <a:ext cx="8918204" cy="633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4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EA6E44-E24D-0013-D92C-9EA539104B14}"/>
              </a:ext>
            </a:extLst>
          </p:cNvPr>
          <p:cNvSpPr txBox="1"/>
          <p:nvPr/>
        </p:nvSpPr>
        <p:spPr>
          <a:xfrm>
            <a:off x="451555" y="942622"/>
            <a:ext cx="371968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goal 1: 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for each pixel,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what’s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the distance between to the related pad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D4FB75-6208-AB90-2A93-779A6AEC8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28" y="942622"/>
            <a:ext cx="749939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1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9F0070D0-F96D-AE98-45BA-2DFDADD97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49" y="248356"/>
            <a:ext cx="8371093" cy="6278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E49183-ACEB-7D62-8CAE-BEA72EA276FF}"/>
              </a:ext>
            </a:extLst>
          </p:cNvPr>
          <p:cNvSpPr txBox="1"/>
          <p:nvPr/>
        </p:nvSpPr>
        <p:spPr>
          <a:xfrm>
            <a:off x="9527822" y="6157344"/>
            <a:ext cx="1512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Unit: </a:t>
            </a:r>
            <a:r>
              <a:rPr lang="el-GR" sz="2400" dirty="0"/>
              <a:t>μ</a:t>
            </a:r>
            <a:r>
              <a:rPr lang="en-US" sz="2400" dirty="0"/>
              <a:t>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EFC11E-24B4-19AF-FBDF-4796E1383E42}"/>
              </a:ext>
            </a:extLst>
          </p:cNvPr>
          <p:cNvSpPr txBox="1"/>
          <p:nvPr/>
        </p:nvSpPr>
        <p:spPr>
          <a:xfrm>
            <a:off x="3635022" y="340689"/>
            <a:ext cx="317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Histogram for goal1 </a:t>
            </a:r>
          </a:p>
        </p:txBody>
      </p:sp>
    </p:spTree>
    <p:extLst>
      <p:ext uri="{BB962C8B-B14F-4D97-AF65-F5344CB8AC3E}">
        <p14:creationId xmlns:p14="http://schemas.microsoft.com/office/powerpoint/2010/main" val="236787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EA6E44-E24D-0013-D92C-9EA539104B14}"/>
              </a:ext>
            </a:extLst>
          </p:cNvPr>
          <p:cNvSpPr txBox="1"/>
          <p:nvPr/>
        </p:nvSpPr>
        <p:spPr>
          <a:xfrm>
            <a:off x="451555" y="942622"/>
            <a:ext cx="3719689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0" dirty="0">
                <a:effectLst/>
                <a:latin typeface="Consolas" panose="020B0609020204030204" pitchFamily="49" charset="0"/>
              </a:rPr>
              <a:t>goal 2: 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for the neighbor pad,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what’s </a:t>
            </a:r>
            <a:r>
              <a:rPr lang="en-US" sz="2400" b="0" dirty="0">
                <a:effectLst/>
                <a:latin typeface="Consolas" panose="020B0609020204030204" pitchFamily="49" charset="0"/>
              </a:rPr>
              <a:t>the </a:t>
            </a:r>
          </a:p>
          <a:p>
            <a:r>
              <a:rPr lang="en-US" sz="2400" b="0" dirty="0">
                <a:effectLst/>
                <a:latin typeface="Consolas" panose="020B0609020204030204" pitchFamily="49" charset="0"/>
              </a:rPr>
              <a:t>distance between connected pixel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3A4394-FD71-3595-7B07-12DD63562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470" y="942622"/>
            <a:ext cx="7323988" cy="5458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C46DBD-86B8-AC0C-646F-5576A42FE47E}"/>
              </a:ext>
            </a:extLst>
          </p:cNvPr>
          <p:cNvSpPr txBox="1"/>
          <p:nvPr/>
        </p:nvSpPr>
        <p:spPr>
          <a:xfrm>
            <a:off x="7154212" y="942237"/>
            <a:ext cx="2820474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Pad in one group</a:t>
            </a:r>
          </a:p>
        </p:txBody>
      </p:sp>
    </p:spTree>
    <p:extLst>
      <p:ext uri="{BB962C8B-B14F-4D97-AF65-F5344CB8AC3E}">
        <p14:creationId xmlns:p14="http://schemas.microsoft.com/office/powerpoint/2010/main" val="3486504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3E49183-ACEB-7D62-8CAE-BEA72EA276FF}"/>
              </a:ext>
            </a:extLst>
          </p:cNvPr>
          <p:cNvSpPr txBox="1"/>
          <p:nvPr/>
        </p:nvSpPr>
        <p:spPr>
          <a:xfrm>
            <a:off x="9527822" y="6157344"/>
            <a:ext cx="1512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Unit: </a:t>
            </a:r>
            <a:r>
              <a:rPr lang="el-GR" sz="2400" dirty="0"/>
              <a:t>μ</a:t>
            </a:r>
            <a:r>
              <a:rPr lang="en-US" sz="2400" dirty="0"/>
              <a:t>m</a:t>
            </a:r>
          </a:p>
        </p:txBody>
      </p:sp>
      <p:pic>
        <p:nvPicPr>
          <p:cNvPr id="2" name="Picture 1" descr="A graph with blue lines&#10;&#10;Description automatically generated">
            <a:extLst>
              <a:ext uri="{FF2B5EF4-FFF2-40B4-BE49-F238E27FC236}">
                <a16:creationId xmlns:a16="http://schemas.microsoft.com/office/drawing/2014/main" id="{AA841D56-0298-1901-0F60-7468066D3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48" y="248356"/>
            <a:ext cx="8371651" cy="62787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EFC11E-24B4-19AF-FBDF-4796E1383E42}"/>
              </a:ext>
            </a:extLst>
          </p:cNvPr>
          <p:cNvSpPr txBox="1"/>
          <p:nvPr/>
        </p:nvSpPr>
        <p:spPr>
          <a:xfrm>
            <a:off x="3635022" y="340689"/>
            <a:ext cx="317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Histogram for goal2 </a:t>
            </a:r>
          </a:p>
        </p:txBody>
      </p:sp>
    </p:spTree>
    <p:extLst>
      <p:ext uri="{BB962C8B-B14F-4D97-AF65-F5344CB8AC3E}">
        <p14:creationId xmlns:p14="http://schemas.microsoft.com/office/powerpoint/2010/main" val="18711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E71BCA0-2CC4-4511-8ACE-FEABFF195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3" name="Rounded Rectangle 11">
            <a:extLst>
              <a:ext uri="{FF2B5EF4-FFF2-40B4-BE49-F238E27FC236}">
                <a16:creationId xmlns:a16="http://schemas.microsoft.com/office/drawing/2014/main" id="{1DC9435E-09E5-4C60-8912-B8DE9B996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hexagon with many colored dots&#10;&#10;Description automatically generated">
            <a:extLst>
              <a:ext uri="{FF2B5EF4-FFF2-40B4-BE49-F238E27FC236}">
                <a16:creationId xmlns:a16="http://schemas.microsoft.com/office/drawing/2014/main" id="{FDC80299-FD2C-0E42-FB6F-D7903A43C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002" y="1602541"/>
            <a:ext cx="4728697" cy="3652918"/>
          </a:xfrm>
          <a:prstGeom prst="rect">
            <a:avLst/>
          </a:prstGeom>
          <a:ln w="31750" cap="sq">
            <a:noFill/>
            <a:miter lim="800000"/>
          </a:ln>
        </p:spPr>
      </p:pic>
      <p:pic>
        <p:nvPicPr>
          <p:cNvPr id="16" name="Picture 15" descr="A graph of colored lines&#10;&#10;Description automatically generated with medium confidence">
            <a:extLst>
              <a:ext uri="{FF2B5EF4-FFF2-40B4-BE49-F238E27FC236}">
                <a16:creationId xmlns:a16="http://schemas.microsoft.com/office/drawing/2014/main" id="{F5A0F3FC-0E60-DDFD-134B-958B5CF14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299" y="1667560"/>
            <a:ext cx="4728699" cy="3522880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333731400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213</TotalTime>
  <Words>101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Consolas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Yifu Chen</dc:creator>
  <cp:lastModifiedBy>Yifu Chen</cp:lastModifiedBy>
  <cp:revision>4</cp:revision>
  <dcterms:created xsi:type="dcterms:W3CDTF">2023-01-21T21:04:03Z</dcterms:created>
  <dcterms:modified xsi:type="dcterms:W3CDTF">2024-07-03T17:56:38Z</dcterms:modified>
</cp:coreProperties>
</file>