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420"/>
    <a:srgbClr val="F52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1D83C-AFAA-4A4D-892B-7EA537FA2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215753-7E7A-4804-8C8C-B5BD6E72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44DD5-006D-4106-A6ED-B9599B12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8FECF-21FF-4EFF-925D-031A720A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DADD6-2CE9-4D8E-BE3A-9455A00B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C8DD-5CAD-4479-A251-2E48C58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7ACE9-3590-427B-94AC-82F877D6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0FB7B-90AD-40D4-9F3F-75C9F29D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3C7F3-F81E-4D77-9DE6-DA694BC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09BD8-EC33-430D-886B-0A894EC7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9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984280-3BDF-48A3-A610-59C2ADEF7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58314-9505-4E10-8F9C-F6405518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DA423-F958-4507-866D-1833BCB4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A4162-B498-4230-BB42-381DC7FD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72F63-15B8-4AC5-80E8-176446C2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4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BAF6F-6009-458C-B36F-05CC6517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E670-2BDB-4E3D-AF02-A86805B2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94CB0-2081-4AF9-894F-A6DF34FC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4B26F-1F93-4AD1-89B7-0A7C2FE5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51D4-6875-4913-AF2E-4C0095A0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8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D46F-5CF1-4D91-86CB-82A76873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A8AA6-48BE-44BF-A760-C4D2C682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3C7E9-8FAC-4DA6-BF7A-27F27B97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928C9-FC5A-438C-8FE0-C6C29E7B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99CF-EDDF-458E-B1D0-406679C3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AE91-9074-47C2-A281-03AB6F51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CDF7D-2A75-4635-8198-D30EA4D67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9214A-DA73-4421-95D2-A3FAAD85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E1344-3232-49C5-8E8D-E189B8D1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77C13-7A7C-4B02-B6D3-AF9C4CD0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90570-6E1B-4106-B32D-D4044886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6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7F911-CA75-4674-8383-C2A087C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0AA5-8A7D-44FF-BDC6-9CE1C32B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8F0D8-8F9E-4CBC-A0FF-BF118CF2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7A78C-BB47-49E5-8BE3-CF51E2B70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CCD84-8773-45B7-B674-939C9CC9B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0FAD69-3759-430E-A407-62829A28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FE6200-35BB-4113-AF14-08DA8F86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C903D0-11C7-48AD-AEE5-62B633F9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C788-D5F9-4927-8C7C-9D884A03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7F9BA5-F84B-42B2-9E20-E53E49C0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391D66-15ED-4663-A9A4-956B8E5E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21820-AEC6-4AFA-8AD5-D014F00F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7FB8CD-18DE-43D5-A084-1178B9A2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560D86-A19E-42A6-979E-B4F9CC18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4906C-E382-4FA7-BAB9-85CD098B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8F165-EC77-4EB9-BC95-B7736F6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0ECC7-E816-40CC-93F6-07B0EBFA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A34449-44A9-4AD6-BE15-38F777A50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BB2E6-6C28-4550-BD65-4E0B5AA9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435276-79D6-4074-BC22-5E545C58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7785C-FAEC-4364-892A-CC00AA1D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6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4C936-DFED-419E-BF73-6F25BA2A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8A865-FC92-4D29-B7BC-7F0A2576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9C006B-7645-4D77-BAE8-D623CBAD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B6F3D-5289-4A1B-BE61-CEC5FD18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BFECF-D823-4B82-B387-2D1C1804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D7A9A-7E6A-4C45-AAB2-D8A4099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5E027-B870-4140-8F16-6B45D913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E60BF-4FC8-4458-90A2-0036B41E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D9D7E-5E29-4422-A034-BD2B557AC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4A61-B915-4DE2-BF0C-C33570BE6915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E3701-5FB3-49E3-8A57-C63A12E1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06A8-7461-4A75-AF83-79F7D0B1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B98F-DC00-4D1A-B377-E024C8A9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3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8112BF-C3D7-4212-840E-553D4D35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2" y="1882408"/>
            <a:ext cx="871400" cy="15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D5FB3E-0A0C-4444-A954-10461E0C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00" y="1878090"/>
            <a:ext cx="867858" cy="15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032DF8-2BA4-4513-8733-E4C8E91D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25" y="947360"/>
            <a:ext cx="873171" cy="15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C93A190-DEDA-4A5F-A11A-0369B6E2B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41" y="3138856"/>
            <a:ext cx="877596" cy="137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9C019D-8E29-42FE-9655-4D3D8F532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63" y="1845433"/>
            <a:ext cx="871400" cy="15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F659E52-BEF6-45C4-B9E7-ED56288F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28" y="1845433"/>
            <a:ext cx="873887" cy="15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3AE6E53-6EEA-4370-A3A7-2116437A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80" y="961529"/>
            <a:ext cx="848309" cy="15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6000F88-5633-4BF6-9B3C-8D141A4B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80" y="3138856"/>
            <a:ext cx="873887" cy="1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8B41E88-5DDA-45E2-B345-96A04537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814" y="1960971"/>
            <a:ext cx="848309" cy="15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3B84580-C3AF-4948-BBDE-36C03F8FDC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038" y="1639161"/>
            <a:ext cx="550785" cy="1034116"/>
          </a:xfrm>
          <a:prstGeom prst="bentConnector3">
            <a:avLst>
              <a:gd name="adj1" fmla="val 141504"/>
            </a:avLst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8762CEA-C2E4-4011-8FDE-618438C52B93}"/>
              </a:ext>
            </a:extLst>
          </p:cNvPr>
          <p:cNvCxnSpPr>
            <a:cxnSpLocks/>
            <a:endCxn id="1032" idx="0"/>
          </p:cNvCxnSpPr>
          <p:nvPr/>
        </p:nvCxnSpPr>
        <p:spPr>
          <a:xfrm flipV="1">
            <a:off x="2002287" y="947360"/>
            <a:ext cx="1646224" cy="1481515"/>
          </a:xfrm>
          <a:prstGeom prst="bentConnector4">
            <a:avLst>
              <a:gd name="adj1" fmla="val -59"/>
              <a:gd name="adj2" fmla="val 115430"/>
            </a:avLst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65AAE-003F-411B-8E99-996AA5DD989D}"/>
              </a:ext>
            </a:extLst>
          </p:cNvPr>
          <p:cNvSpPr/>
          <p:nvPr/>
        </p:nvSpPr>
        <p:spPr>
          <a:xfrm>
            <a:off x="400050" y="2428875"/>
            <a:ext cx="367683" cy="497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E88C93-83D9-4356-92D7-D4D6BD3F7728}"/>
              </a:ext>
            </a:extLst>
          </p:cNvPr>
          <p:cNvSpPr/>
          <p:nvPr/>
        </p:nvSpPr>
        <p:spPr>
          <a:xfrm>
            <a:off x="1619489" y="2428875"/>
            <a:ext cx="733186" cy="497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9E733152-2BC4-42E9-B916-08C8966E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17" y="115539"/>
            <a:ext cx="704117" cy="135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B4D74D-F1CA-411D-8262-6E2B2C52C40E}"/>
              </a:ext>
            </a:extLst>
          </p:cNvPr>
          <p:cNvSpPr/>
          <p:nvPr/>
        </p:nvSpPr>
        <p:spPr>
          <a:xfrm>
            <a:off x="3780420" y="1542341"/>
            <a:ext cx="195627" cy="921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5E54D9-9805-4DF8-A42E-27B97A8C00FA}"/>
              </a:ext>
            </a:extLst>
          </p:cNvPr>
          <p:cNvSpPr/>
          <p:nvPr/>
        </p:nvSpPr>
        <p:spPr>
          <a:xfrm>
            <a:off x="3489590" y="1375895"/>
            <a:ext cx="226430" cy="2585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ADE1574-1AB4-452D-816B-203B875E54F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714645" y="1427966"/>
            <a:ext cx="163589" cy="11437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9D377A3-8B51-4BC1-94BD-257471807B18}"/>
              </a:ext>
            </a:extLst>
          </p:cNvPr>
          <p:cNvCxnSpPr>
            <a:endCxn id="1046" idx="1"/>
          </p:cNvCxnSpPr>
          <p:nvPr/>
        </p:nvCxnSpPr>
        <p:spPr>
          <a:xfrm flipV="1">
            <a:off x="3878233" y="791792"/>
            <a:ext cx="712384" cy="633148"/>
          </a:xfrm>
          <a:prstGeom prst="bentConnector3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416D16-6735-4781-8A62-11FDD76958EB}"/>
              </a:ext>
            </a:extLst>
          </p:cNvPr>
          <p:cNvSpPr/>
          <p:nvPr/>
        </p:nvSpPr>
        <p:spPr>
          <a:xfrm>
            <a:off x="3803965" y="3712211"/>
            <a:ext cx="190501" cy="2400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1E7ACDF-FB07-4753-B2E3-EAA18E21C31D}"/>
              </a:ext>
            </a:extLst>
          </p:cNvPr>
          <p:cNvCxnSpPr>
            <a:cxnSpLocks/>
            <a:endCxn id="71" idx="3"/>
          </p:cNvCxnSpPr>
          <p:nvPr/>
        </p:nvCxnSpPr>
        <p:spPr>
          <a:xfrm rot="5400000">
            <a:off x="2911895" y="2510540"/>
            <a:ext cx="2404258" cy="23911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AB389E6-2328-422A-8852-10EF42A7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24" y="5465543"/>
            <a:ext cx="1213012" cy="12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B1202A-CC63-44E4-A7BA-DB3654EA2897}"/>
              </a:ext>
            </a:extLst>
          </p:cNvPr>
          <p:cNvSpPr/>
          <p:nvPr/>
        </p:nvSpPr>
        <p:spPr>
          <a:xfrm>
            <a:off x="960033" y="2943225"/>
            <a:ext cx="179521" cy="838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248D27A-93EA-433A-9576-2280FF09A8FC}"/>
              </a:ext>
            </a:extLst>
          </p:cNvPr>
          <p:cNvSpPr/>
          <p:nvPr/>
        </p:nvSpPr>
        <p:spPr>
          <a:xfrm>
            <a:off x="2166980" y="2917747"/>
            <a:ext cx="190501" cy="1238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026A2A2-4B52-40C7-B214-67195481F342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139554" y="2985135"/>
            <a:ext cx="1021074" cy="2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03E8F7D-5126-44C1-BDCD-B03598CF2422}"/>
              </a:ext>
            </a:extLst>
          </p:cNvPr>
          <p:cNvSpPr/>
          <p:nvPr/>
        </p:nvSpPr>
        <p:spPr>
          <a:xfrm>
            <a:off x="3837356" y="3384027"/>
            <a:ext cx="190501" cy="1238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797CD5-6F32-4D6A-B980-D132F63552CD}"/>
              </a:ext>
            </a:extLst>
          </p:cNvPr>
          <p:cNvSpPr/>
          <p:nvPr/>
        </p:nvSpPr>
        <p:spPr>
          <a:xfrm>
            <a:off x="3862723" y="1247307"/>
            <a:ext cx="190501" cy="1238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1B08803-1E26-4809-9AA6-41C95692CF87}"/>
              </a:ext>
            </a:extLst>
          </p:cNvPr>
          <p:cNvCxnSpPr>
            <a:cxnSpLocks/>
            <a:stCxn id="85" idx="3"/>
            <a:endCxn id="89" idx="0"/>
          </p:cNvCxnSpPr>
          <p:nvPr/>
        </p:nvCxnSpPr>
        <p:spPr>
          <a:xfrm>
            <a:off x="2357481" y="2979660"/>
            <a:ext cx="1575126" cy="404367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74ACD14-773F-4E90-87C0-1D765D295518}"/>
              </a:ext>
            </a:extLst>
          </p:cNvPr>
          <p:cNvCxnSpPr>
            <a:cxnSpLocks/>
            <a:endCxn id="90" idx="0"/>
          </p:cNvCxnSpPr>
          <p:nvPr/>
        </p:nvCxnSpPr>
        <p:spPr>
          <a:xfrm rot="5400000" flipH="1" flipV="1">
            <a:off x="2511488" y="1533175"/>
            <a:ext cx="1732354" cy="1160618"/>
          </a:xfrm>
          <a:prstGeom prst="bentConnector3">
            <a:avLst>
              <a:gd name="adj1" fmla="val 107214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0E9A28C4-616B-4BFD-A361-C767CD842A35}"/>
              </a:ext>
            </a:extLst>
          </p:cNvPr>
          <p:cNvCxnSpPr>
            <a:cxnSpLocks/>
            <a:endCxn id="1048" idx="1"/>
          </p:cNvCxnSpPr>
          <p:nvPr/>
        </p:nvCxnSpPr>
        <p:spPr>
          <a:xfrm rot="16200000" flipH="1">
            <a:off x="2704427" y="3064462"/>
            <a:ext cx="3124633" cy="2934561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0FA4614-4761-49F7-8B22-7D1DEF0EEA69}"/>
              </a:ext>
            </a:extLst>
          </p:cNvPr>
          <p:cNvSpPr/>
          <p:nvPr/>
        </p:nvSpPr>
        <p:spPr>
          <a:xfrm>
            <a:off x="5524195" y="2144440"/>
            <a:ext cx="190501" cy="1238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81C600A-3F17-4562-AF2F-0FA54E4761D9}"/>
              </a:ext>
            </a:extLst>
          </p:cNvPr>
          <p:cNvSpPr/>
          <p:nvPr/>
        </p:nvSpPr>
        <p:spPr>
          <a:xfrm>
            <a:off x="7210425" y="2150154"/>
            <a:ext cx="161933" cy="1072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19B31F-E3A7-4FD2-90D0-64DFF828EBD6}"/>
              </a:ext>
            </a:extLst>
          </p:cNvPr>
          <p:cNvSpPr/>
          <p:nvPr/>
        </p:nvSpPr>
        <p:spPr>
          <a:xfrm>
            <a:off x="8856345" y="1260051"/>
            <a:ext cx="161933" cy="1072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48D458-3414-4106-87B0-C67AE6E2F92A}"/>
              </a:ext>
            </a:extLst>
          </p:cNvPr>
          <p:cNvSpPr/>
          <p:nvPr/>
        </p:nvSpPr>
        <p:spPr>
          <a:xfrm>
            <a:off x="8880073" y="3408200"/>
            <a:ext cx="161933" cy="1072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3DCB05-9F48-4186-85F7-17ECC00EDEAA}"/>
              </a:ext>
            </a:extLst>
          </p:cNvPr>
          <p:cNvSpPr/>
          <p:nvPr/>
        </p:nvSpPr>
        <p:spPr>
          <a:xfrm>
            <a:off x="11127807" y="2257425"/>
            <a:ext cx="161933" cy="1072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4E5B607-06BC-4052-9A0F-1E7E7918370D}"/>
              </a:ext>
            </a:extLst>
          </p:cNvPr>
          <p:cNvCxnSpPr>
            <a:stCxn id="99" idx="0"/>
            <a:endCxn id="102" idx="0"/>
          </p:cNvCxnSpPr>
          <p:nvPr/>
        </p:nvCxnSpPr>
        <p:spPr>
          <a:xfrm rot="16200000" flipH="1">
            <a:off x="6452562" y="1311324"/>
            <a:ext cx="5714" cy="1671946"/>
          </a:xfrm>
          <a:prstGeom prst="bentConnector3">
            <a:avLst>
              <a:gd name="adj1" fmla="val -40007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4497DCF-1D05-448F-96EF-A2044C35C201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7366065" y="1260051"/>
            <a:ext cx="1571247" cy="938024"/>
          </a:xfrm>
          <a:prstGeom prst="bentConnector4">
            <a:avLst>
              <a:gd name="adj1" fmla="val 47665"/>
              <a:gd name="adj2" fmla="val 12437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655A95F-CD15-42B6-9FC8-D832675F1BF4}"/>
              </a:ext>
            </a:extLst>
          </p:cNvPr>
          <p:cNvCxnSpPr>
            <a:cxnSpLocks/>
            <a:endCxn id="104" idx="0"/>
          </p:cNvCxnSpPr>
          <p:nvPr/>
        </p:nvCxnSpPr>
        <p:spPr>
          <a:xfrm rot="16200000" flipH="1">
            <a:off x="7932124" y="2379284"/>
            <a:ext cx="1212108" cy="845723"/>
          </a:xfrm>
          <a:prstGeom prst="bent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CCBDCE0F-409B-405A-A9BE-A126354AED4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8961039" y="2311061"/>
            <a:ext cx="2166768" cy="491084"/>
          </a:xfrm>
          <a:prstGeom prst="bent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9E0C80-8995-4EBF-9714-E8C1446D572A}"/>
              </a:ext>
            </a:extLst>
          </p:cNvPr>
          <p:cNvSpPr/>
          <p:nvPr/>
        </p:nvSpPr>
        <p:spPr>
          <a:xfrm>
            <a:off x="1596390" y="3234690"/>
            <a:ext cx="325755" cy="145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D21287F-F935-4FFA-B31D-079F3138855C}"/>
              </a:ext>
            </a:extLst>
          </p:cNvPr>
          <p:cNvSpPr/>
          <p:nvPr/>
        </p:nvSpPr>
        <p:spPr>
          <a:xfrm>
            <a:off x="771871" y="2428875"/>
            <a:ext cx="367683" cy="497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39EEF5-8D30-4D2A-986F-12FEBB5232B2}"/>
              </a:ext>
            </a:extLst>
          </p:cNvPr>
          <p:cNvSpPr/>
          <p:nvPr/>
        </p:nvSpPr>
        <p:spPr>
          <a:xfrm>
            <a:off x="1641013" y="2452688"/>
            <a:ext cx="679536" cy="436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7FD17D37-DA43-4559-A1BE-2D5DAA7E342E}"/>
              </a:ext>
            </a:extLst>
          </p:cNvPr>
          <p:cNvCxnSpPr>
            <a:cxnSpLocks/>
            <a:endCxn id="110" idx="2"/>
          </p:cNvCxnSpPr>
          <p:nvPr/>
        </p:nvCxnSpPr>
        <p:spPr>
          <a:xfrm>
            <a:off x="830627" y="2926080"/>
            <a:ext cx="928641" cy="453979"/>
          </a:xfrm>
          <a:prstGeom prst="bentConnector4">
            <a:avLst>
              <a:gd name="adj1" fmla="val 1843"/>
              <a:gd name="adj2" fmla="val 15035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0775A3A-2296-4075-B435-B7879E3E636B}"/>
              </a:ext>
            </a:extLst>
          </p:cNvPr>
          <p:cNvCxnSpPr>
            <a:cxnSpLocks/>
            <a:stCxn id="125" idx="2"/>
            <a:endCxn id="1034" idx="2"/>
          </p:cNvCxnSpPr>
          <p:nvPr/>
        </p:nvCxnSpPr>
        <p:spPr>
          <a:xfrm rot="16200000" flipH="1">
            <a:off x="1982897" y="2887338"/>
            <a:ext cx="1628527" cy="1632758"/>
          </a:xfrm>
          <a:prstGeom prst="bentConnector3">
            <a:avLst>
              <a:gd name="adj1" fmla="val 1140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D5C6592-D966-4DE2-A00C-274B0B4FADE9}"/>
              </a:ext>
            </a:extLst>
          </p:cNvPr>
          <p:cNvCxnSpPr>
            <a:cxnSpLocks/>
          </p:cNvCxnSpPr>
          <p:nvPr/>
        </p:nvCxnSpPr>
        <p:spPr>
          <a:xfrm>
            <a:off x="6120765" y="1916430"/>
            <a:ext cx="28575" cy="354911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9C3EC54-89E3-45AD-9F53-39661DF61D35}"/>
              </a:ext>
            </a:extLst>
          </p:cNvPr>
          <p:cNvSpPr/>
          <p:nvPr/>
        </p:nvSpPr>
        <p:spPr>
          <a:xfrm>
            <a:off x="3490824" y="1250623"/>
            <a:ext cx="353825" cy="1083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8BF2779-9CC8-4F16-9613-7DD8FF7BB850}"/>
              </a:ext>
            </a:extLst>
          </p:cNvPr>
          <p:cNvSpPr/>
          <p:nvPr/>
        </p:nvSpPr>
        <p:spPr>
          <a:xfrm>
            <a:off x="3464203" y="3388894"/>
            <a:ext cx="353825" cy="1083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Picture 26">
            <a:extLst>
              <a:ext uri="{FF2B5EF4-FFF2-40B4-BE49-F238E27FC236}">
                <a16:creationId xmlns:a16="http://schemas.microsoft.com/office/drawing/2014/main" id="{5C66DE27-9F5B-4324-A0BB-94DD8B32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87" y="4261104"/>
            <a:ext cx="711263" cy="10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F2D37CD4-B082-4913-91A8-90D0D36B50BC}"/>
              </a:ext>
            </a:extLst>
          </p:cNvPr>
          <p:cNvCxnSpPr>
            <a:cxnSpLocks/>
            <a:stCxn id="170" idx="1"/>
            <a:endCxn id="171" idx="1"/>
          </p:cNvCxnSpPr>
          <p:nvPr/>
        </p:nvCxnSpPr>
        <p:spPr>
          <a:xfrm rot="10800000" flipV="1">
            <a:off x="3464204" y="1304811"/>
            <a:ext cx="26621" cy="2138271"/>
          </a:xfrm>
          <a:prstGeom prst="bentConnector3">
            <a:avLst>
              <a:gd name="adj1" fmla="val 572296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8C32A7C-AE11-48C1-AF50-F46947EA8595}"/>
              </a:ext>
            </a:extLst>
          </p:cNvPr>
          <p:cNvSpPr/>
          <p:nvPr/>
        </p:nvSpPr>
        <p:spPr>
          <a:xfrm>
            <a:off x="1641013" y="3061027"/>
            <a:ext cx="701201" cy="135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19952D4-EF03-454A-8EED-3DABE7DC5944}"/>
              </a:ext>
            </a:extLst>
          </p:cNvPr>
          <p:cNvCxnSpPr/>
          <p:nvPr/>
        </p:nvCxnSpPr>
        <p:spPr>
          <a:xfrm flipH="1">
            <a:off x="1206722" y="3114040"/>
            <a:ext cx="4342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300038E-204B-4A82-8EBB-1720060F47D9}"/>
              </a:ext>
            </a:extLst>
          </p:cNvPr>
          <p:cNvSpPr/>
          <p:nvPr/>
        </p:nvSpPr>
        <p:spPr>
          <a:xfrm>
            <a:off x="3499815" y="2136819"/>
            <a:ext cx="127513" cy="54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A06DC937-D55C-4E45-814D-ED1560C6A393}"/>
              </a:ext>
            </a:extLst>
          </p:cNvPr>
          <p:cNvCxnSpPr>
            <a:stCxn id="190" idx="1"/>
            <a:endCxn id="1030" idx="3"/>
          </p:cNvCxnSpPr>
          <p:nvPr/>
        </p:nvCxnSpPr>
        <p:spPr>
          <a:xfrm rot="10800000" flipV="1">
            <a:off x="2423759" y="2163884"/>
            <a:ext cx="1076057" cy="4793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BA6BD86-C8B0-4DC0-99A9-4D9CDE5AA658}"/>
              </a:ext>
            </a:extLst>
          </p:cNvPr>
          <p:cNvSpPr/>
          <p:nvPr/>
        </p:nvSpPr>
        <p:spPr>
          <a:xfrm>
            <a:off x="3452061" y="4185758"/>
            <a:ext cx="127513" cy="54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DC24D382-B987-4E8D-B4DF-4BB349255F21}"/>
              </a:ext>
            </a:extLst>
          </p:cNvPr>
          <p:cNvCxnSpPr>
            <a:cxnSpLocks/>
            <a:endCxn id="193" idx="1"/>
          </p:cNvCxnSpPr>
          <p:nvPr/>
        </p:nvCxnSpPr>
        <p:spPr>
          <a:xfrm rot="16200000" flipH="1">
            <a:off x="2421414" y="3182176"/>
            <a:ext cx="1569602" cy="4916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162078F-EE05-4DC5-A345-0235D83E7722}"/>
              </a:ext>
            </a:extLst>
          </p:cNvPr>
          <p:cNvCxnSpPr/>
          <p:nvPr/>
        </p:nvCxnSpPr>
        <p:spPr>
          <a:xfrm rot="16200000" flipH="1">
            <a:off x="3293881" y="2845824"/>
            <a:ext cx="1458959" cy="1371600"/>
          </a:xfrm>
          <a:prstGeom prst="bentConnector3">
            <a:avLst>
              <a:gd name="adj1" fmla="val -4318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07D955C6-C100-4F6F-938A-6E77DA1126ED}"/>
              </a:ext>
            </a:extLst>
          </p:cNvPr>
          <p:cNvSpPr/>
          <p:nvPr/>
        </p:nvSpPr>
        <p:spPr>
          <a:xfrm>
            <a:off x="3695485" y="2119497"/>
            <a:ext cx="127513" cy="9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721EFF3-BE24-4958-958C-E9705C069193}"/>
              </a:ext>
            </a:extLst>
          </p:cNvPr>
          <p:cNvSpPr/>
          <p:nvPr/>
        </p:nvSpPr>
        <p:spPr>
          <a:xfrm>
            <a:off x="3648846" y="4165011"/>
            <a:ext cx="127513" cy="9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2457A497-772D-4300-A9AD-335AF92EFA7E}"/>
              </a:ext>
            </a:extLst>
          </p:cNvPr>
          <p:cNvCxnSpPr>
            <a:stCxn id="207" idx="2"/>
            <a:endCxn id="208" idx="0"/>
          </p:cNvCxnSpPr>
          <p:nvPr/>
        </p:nvCxnSpPr>
        <p:spPr>
          <a:xfrm flipH="1">
            <a:off x="3712603" y="2215827"/>
            <a:ext cx="46639" cy="1949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C6E630AC-65BC-4EA9-9C87-F435119AFEF2}"/>
              </a:ext>
            </a:extLst>
          </p:cNvPr>
          <p:cNvCxnSpPr>
            <a:cxnSpLocks/>
            <a:stCxn id="208" idx="2"/>
          </p:cNvCxnSpPr>
          <p:nvPr/>
        </p:nvCxnSpPr>
        <p:spPr>
          <a:xfrm rot="5400000" flipH="1">
            <a:off x="1690514" y="2239252"/>
            <a:ext cx="844656" cy="3199523"/>
          </a:xfrm>
          <a:prstGeom prst="bentConnector4">
            <a:avLst>
              <a:gd name="adj1" fmla="val -79990"/>
              <a:gd name="adj2" fmla="val 1000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5665D049-2962-4155-A35A-CF84F46E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980" y="3429000"/>
            <a:ext cx="873000" cy="138303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31C4A64D-D7C4-49B9-BD6F-93D04575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07" y="2149876"/>
            <a:ext cx="945802" cy="1495251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C3810FE-FBD0-47FC-A1BE-C1628F11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288" y="2137155"/>
            <a:ext cx="945802" cy="150165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A9A8088-7C71-4AB2-80D6-F5A5EFE8F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1" y="2472130"/>
            <a:ext cx="871400" cy="15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3622CF1-C394-460A-85EE-BB8DBCA3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40" y="2472130"/>
            <a:ext cx="867858" cy="15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A909AB0-0B5F-43F5-9DC3-1183594E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65" y="941867"/>
            <a:ext cx="873171" cy="15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1649556-4164-41A5-BEED-FC876300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65" y="3429000"/>
            <a:ext cx="877596" cy="137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0B2C891C-248D-455A-AF21-A9E911EA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292" y="2180713"/>
            <a:ext cx="848309" cy="15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3AC971-A640-4744-AFB1-D901763844F0}"/>
              </a:ext>
            </a:extLst>
          </p:cNvPr>
          <p:cNvSpPr/>
          <p:nvPr/>
        </p:nvSpPr>
        <p:spPr>
          <a:xfrm>
            <a:off x="777240" y="3038475"/>
            <a:ext cx="322185" cy="4781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1818DA-E4D0-4138-8CDB-08062ABD47FF}"/>
              </a:ext>
            </a:extLst>
          </p:cNvPr>
          <p:cNvSpPr/>
          <p:nvPr/>
        </p:nvSpPr>
        <p:spPr>
          <a:xfrm>
            <a:off x="1137755" y="3038474"/>
            <a:ext cx="322185" cy="478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52B75FC-7C78-4F09-9A34-1DA29F1FD58D}"/>
              </a:ext>
            </a:extLst>
          </p:cNvPr>
          <p:cNvCxnSpPr>
            <a:stCxn id="13" idx="0"/>
          </p:cNvCxnSpPr>
          <p:nvPr/>
        </p:nvCxnSpPr>
        <p:spPr>
          <a:xfrm rot="5400000" flipH="1" flipV="1">
            <a:off x="1465239" y="2361075"/>
            <a:ext cx="150495" cy="1204307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398AC6-F11A-4D2F-9E1C-B4C56A9ACB01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1459940" y="3237262"/>
            <a:ext cx="682700" cy="402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CE3143-34DF-4DD1-9BE5-2CA15917F70F}"/>
              </a:ext>
            </a:extLst>
          </p:cNvPr>
          <p:cNvSpPr/>
          <p:nvPr/>
        </p:nvSpPr>
        <p:spPr>
          <a:xfrm>
            <a:off x="2204720" y="3629660"/>
            <a:ext cx="744546" cy="180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1448D3-4E36-4DD9-91F7-ADDF42354DEF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534160" y="3715343"/>
            <a:ext cx="670560" cy="4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632271-C8D3-4022-83AA-194FB7C132B8}"/>
              </a:ext>
            </a:extLst>
          </p:cNvPr>
          <p:cNvCxnSpPr>
            <a:cxnSpLocks/>
          </p:cNvCxnSpPr>
          <p:nvPr/>
        </p:nvCxnSpPr>
        <p:spPr>
          <a:xfrm flipV="1">
            <a:off x="3010498" y="1840230"/>
            <a:ext cx="791292" cy="769620"/>
          </a:xfrm>
          <a:prstGeom prst="bentConnector3">
            <a:avLst>
              <a:gd name="adj1" fmla="val 5288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B5284E1-5888-4C32-918A-4F6FF521212F}"/>
              </a:ext>
            </a:extLst>
          </p:cNvPr>
          <p:cNvCxnSpPr>
            <a:cxnSpLocks/>
          </p:cNvCxnSpPr>
          <p:nvPr/>
        </p:nvCxnSpPr>
        <p:spPr>
          <a:xfrm>
            <a:off x="3001977" y="3508213"/>
            <a:ext cx="799813" cy="42751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3D5F28-59AD-4555-9910-F728EF472964}"/>
              </a:ext>
            </a:extLst>
          </p:cNvPr>
          <p:cNvSpPr/>
          <p:nvPr/>
        </p:nvSpPr>
        <p:spPr>
          <a:xfrm>
            <a:off x="4078158" y="4473575"/>
            <a:ext cx="129987" cy="58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E701CD-6241-4E52-B359-D72F476E292F}"/>
              </a:ext>
            </a:extLst>
          </p:cNvPr>
          <p:cNvSpPr/>
          <p:nvPr/>
        </p:nvSpPr>
        <p:spPr>
          <a:xfrm>
            <a:off x="4082920" y="2128008"/>
            <a:ext cx="129987" cy="58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85E2AD-AD23-49D2-A0EB-DEE1D36AD344}"/>
              </a:ext>
            </a:extLst>
          </p:cNvPr>
          <p:cNvSpPr/>
          <p:nvPr/>
        </p:nvSpPr>
        <p:spPr>
          <a:xfrm>
            <a:off x="2175510" y="3836670"/>
            <a:ext cx="335280" cy="11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9943FC-1577-4504-87F0-A7685BF0D2AC}"/>
              </a:ext>
            </a:extLst>
          </p:cNvPr>
          <p:cNvCxnSpPr>
            <a:cxnSpLocks/>
            <a:stCxn id="57" idx="1"/>
            <a:endCxn id="55" idx="1"/>
          </p:cNvCxnSpPr>
          <p:nvPr/>
        </p:nvCxnSpPr>
        <p:spPr>
          <a:xfrm rot="10800000" flipV="1">
            <a:off x="4078158" y="2157217"/>
            <a:ext cx="4762" cy="2345567"/>
          </a:xfrm>
          <a:prstGeom prst="bentConnector3">
            <a:avLst>
              <a:gd name="adj1" fmla="val 19001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00DEA4-9D11-4366-9F79-D77832D1D81C}"/>
              </a:ext>
            </a:extLst>
          </p:cNvPr>
          <p:cNvCxnSpPr>
            <a:cxnSpLocks/>
          </p:cNvCxnSpPr>
          <p:nvPr/>
        </p:nvCxnSpPr>
        <p:spPr>
          <a:xfrm flipH="1">
            <a:off x="3010498" y="2963228"/>
            <a:ext cx="9804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43C275A-8796-41EA-A27C-C8A4FCB63C83}"/>
              </a:ext>
            </a:extLst>
          </p:cNvPr>
          <p:cNvSpPr/>
          <p:nvPr/>
        </p:nvSpPr>
        <p:spPr>
          <a:xfrm>
            <a:off x="4476856" y="2128008"/>
            <a:ext cx="129987" cy="584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116408-6CB3-492E-8708-51BEF6537D45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606843" y="2157218"/>
            <a:ext cx="812639" cy="9356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2146-D207-46CA-A0ED-BDE441F398E2}"/>
              </a:ext>
            </a:extLst>
          </p:cNvPr>
          <p:cNvSpPr/>
          <p:nvPr/>
        </p:nvSpPr>
        <p:spPr>
          <a:xfrm>
            <a:off x="4476856" y="4473574"/>
            <a:ext cx="129987" cy="5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BBBABB4-1B5D-4850-8F09-8D24EC982D67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606843" y="3645127"/>
            <a:ext cx="975146" cy="857657"/>
          </a:xfrm>
          <a:prstGeom prst="bentConnector3">
            <a:avLst>
              <a:gd name="adj1" fmla="val 10001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0D8C5E-5C7A-40C2-9E1E-83F34741E6CE}"/>
              </a:ext>
            </a:extLst>
          </p:cNvPr>
          <p:cNvSpPr/>
          <p:nvPr/>
        </p:nvSpPr>
        <p:spPr>
          <a:xfrm>
            <a:off x="5712460" y="3310585"/>
            <a:ext cx="164465" cy="5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E80D6F9-D4D5-403B-8CD2-1133478ACC34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4671836" y="1706999"/>
            <a:ext cx="4425" cy="2411564"/>
          </a:xfrm>
          <a:prstGeom prst="bentConnector3">
            <a:avLst>
              <a:gd name="adj1" fmla="val 526610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4C251F2-6EAE-4B22-B861-76B2082BF1E6}"/>
              </a:ext>
            </a:extLst>
          </p:cNvPr>
          <p:cNvCxnSpPr>
            <a:cxnSpLocks/>
          </p:cNvCxnSpPr>
          <p:nvPr/>
        </p:nvCxnSpPr>
        <p:spPr>
          <a:xfrm flipH="1">
            <a:off x="4907374" y="3339795"/>
            <a:ext cx="8050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3AF5CCE-1911-4210-A4CC-FCFFEAD01F71}"/>
              </a:ext>
            </a:extLst>
          </p:cNvPr>
          <p:cNvSpPr/>
          <p:nvPr/>
        </p:nvSpPr>
        <p:spPr>
          <a:xfrm>
            <a:off x="9380147" y="2098798"/>
            <a:ext cx="129987" cy="5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837B1D-2BB8-4F85-9A1A-BDF700F1C9D4}"/>
              </a:ext>
            </a:extLst>
          </p:cNvPr>
          <p:cNvSpPr/>
          <p:nvPr/>
        </p:nvSpPr>
        <p:spPr>
          <a:xfrm>
            <a:off x="9737155" y="2091456"/>
            <a:ext cx="129987" cy="5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E877B0F-B659-429D-8A73-6B2A87371EC7}"/>
              </a:ext>
            </a:extLst>
          </p:cNvPr>
          <p:cNvSpPr/>
          <p:nvPr/>
        </p:nvSpPr>
        <p:spPr>
          <a:xfrm>
            <a:off x="9315153" y="1265884"/>
            <a:ext cx="422002" cy="5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2A054B2-D470-4484-9082-B4F004C18000}"/>
              </a:ext>
            </a:extLst>
          </p:cNvPr>
          <p:cNvSpPr/>
          <p:nvPr/>
        </p:nvSpPr>
        <p:spPr>
          <a:xfrm>
            <a:off x="6171093" y="3311547"/>
            <a:ext cx="129987" cy="5842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37FE69CF-0D53-4662-9515-D809DB8200B5}"/>
              </a:ext>
            </a:extLst>
          </p:cNvPr>
          <p:cNvCxnSpPr>
            <a:cxnSpLocks/>
            <a:stCxn id="92" idx="3"/>
            <a:endCxn id="109" idx="1"/>
          </p:cNvCxnSpPr>
          <p:nvPr/>
        </p:nvCxnSpPr>
        <p:spPr>
          <a:xfrm flipV="1">
            <a:off x="6301080" y="2887981"/>
            <a:ext cx="907208" cy="452776"/>
          </a:xfrm>
          <a:prstGeom prst="bentConnector3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0B0774F-8016-4C46-AA25-640DCE9A3336}"/>
              </a:ext>
            </a:extLst>
          </p:cNvPr>
          <p:cNvSpPr/>
          <p:nvPr/>
        </p:nvSpPr>
        <p:spPr>
          <a:xfrm>
            <a:off x="7544454" y="2677688"/>
            <a:ext cx="237823" cy="47560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8ED2C0F-AEC7-4E4A-8531-5952AF94D155}"/>
              </a:ext>
            </a:extLst>
          </p:cNvPr>
          <p:cNvSpPr/>
          <p:nvPr/>
        </p:nvSpPr>
        <p:spPr>
          <a:xfrm>
            <a:off x="7818773" y="2677688"/>
            <a:ext cx="237823" cy="475603"/>
          </a:xfrm>
          <a:prstGeom prst="rect">
            <a:avLst/>
          </a:prstGeom>
          <a:noFill/>
          <a:ln>
            <a:solidFill>
              <a:srgbClr val="FE8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F56CA4B-4A47-44C2-8CFB-C0F8475A02A2}"/>
              </a:ext>
            </a:extLst>
          </p:cNvPr>
          <p:cNvCxnSpPr>
            <a:cxnSpLocks/>
            <a:stCxn id="96" idx="0"/>
          </p:cNvCxnSpPr>
          <p:nvPr/>
        </p:nvCxnSpPr>
        <p:spPr>
          <a:xfrm rot="5400000" flipH="1" flipV="1">
            <a:off x="7882244" y="1473952"/>
            <a:ext cx="984859" cy="1422614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6B3CA1A-3C9A-48E4-9D7E-2CC63FDEB698}"/>
              </a:ext>
            </a:extLst>
          </p:cNvPr>
          <p:cNvCxnSpPr>
            <a:cxnSpLocks/>
            <a:stCxn id="98" idx="2"/>
          </p:cNvCxnSpPr>
          <p:nvPr/>
        </p:nvCxnSpPr>
        <p:spPr>
          <a:xfrm rot="16200000" flipH="1">
            <a:off x="8026610" y="3064365"/>
            <a:ext cx="970445" cy="1148295"/>
          </a:xfrm>
          <a:prstGeom prst="bentConnector2">
            <a:avLst/>
          </a:prstGeom>
          <a:ln w="12700">
            <a:solidFill>
              <a:srgbClr val="FE84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D815C74-56DC-4785-AD37-53C692826A27}"/>
              </a:ext>
            </a:extLst>
          </p:cNvPr>
          <p:cNvCxnSpPr/>
          <p:nvPr/>
        </p:nvCxnSpPr>
        <p:spPr>
          <a:xfrm>
            <a:off x="9934289" y="1692829"/>
            <a:ext cx="25578" cy="2430907"/>
          </a:xfrm>
          <a:prstGeom prst="bentConnector3">
            <a:avLst>
              <a:gd name="adj1" fmla="val 993737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18B3B19-C0DE-4210-BC41-EA40B10E5AF0}"/>
              </a:ext>
            </a:extLst>
          </p:cNvPr>
          <p:cNvCxnSpPr>
            <a:endCxn id="12" idx="1"/>
          </p:cNvCxnSpPr>
          <p:nvPr/>
        </p:nvCxnSpPr>
        <p:spPr>
          <a:xfrm>
            <a:off x="10186888" y="2912781"/>
            <a:ext cx="591404" cy="20436"/>
          </a:xfrm>
          <a:prstGeom prst="straightConnector1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그림 125">
            <a:extLst>
              <a:ext uri="{FF2B5EF4-FFF2-40B4-BE49-F238E27FC236}">
                <a16:creationId xmlns:a16="http://schemas.microsoft.com/office/drawing/2014/main" id="{1BBC69CD-8D1F-4454-AA62-80EDEDD6C8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5980" y="1012262"/>
            <a:ext cx="875731" cy="1389472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FED96E1-5309-4A28-A7F7-1E464AFF1BEC}"/>
              </a:ext>
            </a:extLst>
          </p:cNvPr>
          <p:cNvSpPr/>
          <p:nvPr/>
        </p:nvSpPr>
        <p:spPr>
          <a:xfrm>
            <a:off x="9664739" y="2163933"/>
            <a:ext cx="313651" cy="2616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69998EE5-CE0D-48F5-AB57-726003606D28}"/>
              </a:ext>
            </a:extLst>
          </p:cNvPr>
          <p:cNvCxnSpPr>
            <a:stCxn id="127" idx="2"/>
          </p:cNvCxnSpPr>
          <p:nvPr/>
        </p:nvCxnSpPr>
        <p:spPr>
          <a:xfrm rot="5400000">
            <a:off x="8895697" y="1683981"/>
            <a:ext cx="184263" cy="166747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DB42766-DE83-47C0-9CDF-162E7744FA46}"/>
              </a:ext>
            </a:extLst>
          </p:cNvPr>
          <p:cNvSpPr/>
          <p:nvPr/>
        </p:nvSpPr>
        <p:spPr>
          <a:xfrm>
            <a:off x="9657119" y="4580670"/>
            <a:ext cx="313651" cy="237802"/>
          </a:xfrm>
          <a:prstGeom prst="rect">
            <a:avLst/>
          </a:prstGeom>
          <a:noFill/>
          <a:ln>
            <a:solidFill>
              <a:srgbClr val="FE8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3CD08F54-B8D2-4551-AF81-A5E0D2FE7CBC}"/>
              </a:ext>
            </a:extLst>
          </p:cNvPr>
          <p:cNvCxnSpPr>
            <a:cxnSpLocks/>
            <a:stCxn id="130" idx="0"/>
          </p:cNvCxnSpPr>
          <p:nvPr/>
        </p:nvCxnSpPr>
        <p:spPr>
          <a:xfrm rot="16200000" flipV="1">
            <a:off x="8355403" y="3122127"/>
            <a:ext cx="1283211" cy="1633875"/>
          </a:xfrm>
          <a:prstGeom prst="bentConnector2">
            <a:avLst/>
          </a:prstGeom>
          <a:ln w="12700">
            <a:solidFill>
              <a:srgbClr val="FE84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636D8B2-EB13-4895-9E54-B7F4F3F9D8C8}"/>
              </a:ext>
            </a:extLst>
          </p:cNvPr>
          <p:cNvSpPr/>
          <p:nvPr/>
        </p:nvSpPr>
        <p:spPr>
          <a:xfrm>
            <a:off x="5951220" y="3277552"/>
            <a:ext cx="129987" cy="107633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C5F5D1E-248B-4128-8E70-9014CF32B9DC}"/>
              </a:ext>
            </a:extLst>
          </p:cNvPr>
          <p:cNvSpPr/>
          <p:nvPr/>
        </p:nvSpPr>
        <p:spPr>
          <a:xfrm>
            <a:off x="7734698" y="3279058"/>
            <a:ext cx="129987" cy="107633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8756CA-707A-429E-BCD6-8ACF8DFFC1F7}"/>
              </a:ext>
            </a:extLst>
          </p:cNvPr>
          <p:cNvSpPr/>
          <p:nvPr/>
        </p:nvSpPr>
        <p:spPr>
          <a:xfrm>
            <a:off x="9575656" y="2060069"/>
            <a:ext cx="119814" cy="107633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E88160D-388B-461D-AA69-F50DD8E6AC36}"/>
              </a:ext>
            </a:extLst>
          </p:cNvPr>
          <p:cNvSpPr/>
          <p:nvPr/>
        </p:nvSpPr>
        <p:spPr>
          <a:xfrm>
            <a:off x="9575656" y="4473036"/>
            <a:ext cx="129987" cy="107633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7ED67CE-F592-4985-9204-A72A5586E780}"/>
              </a:ext>
            </a:extLst>
          </p:cNvPr>
          <p:cNvSpPr/>
          <p:nvPr/>
        </p:nvSpPr>
        <p:spPr>
          <a:xfrm>
            <a:off x="10813031" y="3440430"/>
            <a:ext cx="781114" cy="209807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230FC540-501D-45B8-ADD4-3D3D0A5D1F38}"/>
              </a:ext>
            </a:extLst>
          </p:cNvPr>
          <p:cNvCxnSpPr>
            <a:cxnSpLocks/>
            <a:stCxn id="146" idx="0"/>
            <a:endCxn id="139" idx="2"/>
          </p:cNvCxnSpPr>
          <p:nvPr/>
        </p:nvCxnSpPr>
        <p:spPr>
          <a:xfrm rot="5400000" flipH="1" flipV="1">
            <a:off x="7320786" y="670149"/>
            <a:ext cx="902713" cy="6862890"/>
          </a:xfrm>
          <a:prstGeom prst="bentConnector3">
            <a:avLst>
              <a:gd name="adj1" fmla="val -65842"/>
            </a:avLst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008647C-63D6-41EA-A734-0AC8550FDCDB}"/>
              </a:ext>
            </a:extLst>
          </p:cNvPr>
          <p:cNvSpPr/>
          <p:nvPr/>
        </p:nvSpPr>
        <p:spPr>
          <a:xfrm flipV="1">
            <a:off x="4283481" y="4452482"/>
            <a:ext cx="114434" cy="100468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3C98476-3D3E-4049-8992-A9250780C080}"/>
              </a:ext>
            </a:extLst>
          </p:cNvPr>
          <p:cNvSpPr/>
          <p:nvPr/>
        </p:nvSpPr>
        <p:spPr>
          <a:xfrm flipV="1">
            <a:off x="4291998" y="2113699"/>
            <a:ext cx="114434" cy="100468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1142B1B-3B7F-45E9-8102-707A6725FE42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flipH="1">
            <a:off x="4340698" y="2214167"/>
            <a:ext cx="8517" cy="2238315"/>
          </a:xfrm>
          <a:prstGeom prst="line">
            <a:avLst/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CD6E96A-8D1D-40C3-A652-24594F91E9D5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6014601" y="3385185"/>
            <a:ext cx="1613" cy="1760220"/>
          </a:xfrm>
          <a:prstGeom prst="line">
            <a:avLst/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B9E5735-E9DD-425F-BFFD-415245177732}"/>
              </a:ext>
            </a:extLst>
          </p:cNvPr>
          <p:cNvCxnSpPr>
            <a:cxnSpLocks/>
          </p:cNvCxnSpPr>
          <p:nvPr/>
        </p:nvCxnSpPr>
        <p:spPr>
          <a:xfrm flipH="1">
            <a:off x="7789514" y="3393854"/>
            <a:ext cx="11791" cy="1751551"/>
          </a:xfrm>
          <a:prstGeom prst="line">
            <a:avLst/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415EEFD-640D-4931-A030-BA77628308DE}"/>
              </a:ext>
            </a:extLst>
          </p:cNvPr>
          <p:cNvCxnSpPr>
            <a:cxnSpLocks/>
          </p:cNvCxnSpPr>
          <p:nvPr/>
        </p:nvCxnSpPr>
        <p:spPr>
          <a:xfrm>
            <a:off x="9615884" y="4580669"/>
            <a:ext cx="0" cy="564736"/>
          </a:xfrm>
          <a:prstGeom prst="line">
            <a:avLst/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DE7F6AF-7771-4744-B649-9972D78778DD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9604086" y="2167702"/>
            <a:ext cx="31477" cy="2304186"/>
          </a:xfrm>
          <a:prstGeom prst="line">
            <a:avLst/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765E20E4-58BA-4565-BC41-FD0D4ACF945E}"/>
              </a:ext>
            </a:extLst>
          </p:cNvPr>
          <p:cNvCxnSpPr>
            <a:cxnSpLocks/>
          </p:cNvCxnSpPr>
          <p:nvPr/>
        </p:nvCxnSpPr>
        <p:spPr>
          <a:xfrm rot="10800000">
            <a:off x="1118891" y="4008109"/>
            <a:ext cx="3230324" cy="1138525"/>
          </a:xfrm>
          <a:prstGeom prst="bentConnector2">
            <a:avLst/>
          </a:prstGeom>
          <a:ln w="12700">
            <a:solidFill>
              <a:srgbClr val="F52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B5AC33-A660-47BA-AC8D-745405E58CFC}"/>
              </a:ext>
            </a:extLst>
          </p:cNvPr>
          <p:cNvSpPr txBox="1"/>
          <p:nvPr/>
        </p:nvSpPr>
        <p:spPr>
          <a:xfrm>
            <a:off x="397566" y="151075"/>
            <a:ext cx="2604412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초록색</a:t>
            </a:r>
            <a:r>
              <a:rPr lang="en-US" altLang="ko-KR" sz="1100" dirty="0"/>
              <a:t>: </a:t>
            </a:r>
            <a:r>
              <a:rPr lang="ko-KR" altLang="en-US" sz="1100" dirty="0"/>
              <a:t>천천히 주문하기 선택 시 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rgbClr val="FF0000"/>
                </a:solidFill>
              </a:rPr>
              <a:t>빨강색</a:t>
            </a:r>
            <a:r>
              <a:rPr lang="en-US" altLang="ko-KR" sz="1100" dirty="0"/>
              <a:t>: </a:t>
            </a:r>
            <a:r>
              <a:rPr lang="ko-KR" altLang="en-US" sz="1100" dirty="0"/>
              <a:t>기본 주문하기 선택 시 이동</a:t>
            </a:r>
            <a:endParaRPr lang="en-US" altLang="ko-KR" sz="1100" dirty="0"/>
          </a:p>
          <a:p>
            <a:r>
              <a:rPr lang="ko-KR" altLang="en-US" sz="1100" dirty="0"/>
              <a:t>검은색</a:t>
            </a:r>
            <a:r>
              <a:rPr lang="en-US" altLang="ko-KR" sz="1100" dirty="0"/>
              <a:t>: </a:t>
            </a:r>
            <a:r>
              <a:rPr lang="ko-KR" altLang="en-US" sz="1100" dirty="0"/>
              <a:t>이전단계 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rgbClr val="F52BE7"/>
                </a:solidFill>
              </a:rPr>
              <a:t>분홍색</a:t>
            </a:r>
            <a:r>
              <a:rPr lang="en-US" altLang="ko-KR" sz="1100" dirty="0"/>
              <a:t>: </a:t>
            </a:r>
            <a:r>
              <a:rPr lang="ko-KR" altLang="en-US" sz="1100" dirty="0"/>
              <a:t>처음으로 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노랑색</a:t>
            </a:r>
            <a:r>
              <a:rPr lang="en-US" altLang="ko-KR" sz="1100" dirty="0"/>
              <a:t>: </a:t>
            </a:r>
            <a:r>
              <a:rPr lang="ko-KR" altLang="en-US" sz="1100" dirty="0"/>
              <a:t>총합하여 다음단계 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갈색</a:t>
            </a:r>
            <a:r>
              <a:rPr lang="en-US" altLang="ko-KR" sz="1100" dirty="0"/>
              <a:t>: </a:t>
            </a:r>
            <a:r>
              <a:rPr lang="ko-KR" altLang="en-US" sz="1100" dirty="0"/>
              <a:t>카드 선택 시 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rgbClr val="FE8420"/>
                </a:solidFill>
              </a:rPr>
              <a:t>주황색</a:t>
            </a:r>
            <a:r>
              <a:rPr lang="en-US" altLang="ko-KR" sz="1100" dirty="0"/>
              <a:t>: </a:t>
            </a:r>
            <a:r>
              <a:rPr lang="ko-KR" altLang="en-US" sz="1100" dirty="0"/>
              <a:t>쿠폰 선택 시 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325D359-1FA4-4D88-BC94-38C81B922944}"/>
              </a:ext>
            </a:extLst>
          </p:cNvPr>
          <p:cNvSpPr/>
          <p:nvPr/>
        </p:nvSpPr>
        <p:spPr>
          <a:xfrm>
            <a:off x="6057521" y="3388359"/>
            <a:ext cx="324370" cy="27965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BDCF7D-9F90-4FD4-B7D4-0542E030C3AA}"/>
              </a:ext>
            </a:extLst>
          </p:cNvPr>
          <p:cNvCxnSpPr>
            <a:stCxn id="63" idx="3"/>
          </p:cNvCxnSpPr>
          <p:nvPr/>
        </p:nvCxnSpPr>
        <p:spPr>
          <a:xfrm flipV="1">
            <a:off x="6381891" y="3339795"/>
            <a:ext cx="373239" cy="188393"/>
          </a:xfrm>
          <a:prstGeom prst="bentConnector3">
            <a:avLst>
              <a:gd name="adj1" fmla="val 100019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1B2AD5-01E0-4351-968C-D8FA95DADBEC}"/>
              </a:ext>
            </a:extLst>
          </p:cNvPr>
          <p:cNvSpPr/>
          <p:nvPr/>
        </p:nvSpPr>
        <p:spPr>
          <a:xfrm>
            <a:off x="7818773" y="3385185"/>
            <a:ext cx="370056" cy="277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FF7A0EB-604B-4925-97A5-B5CF4F39B0F4}"/>
              </a:ext>
            </a:extLst>
          </p:cNvPr>
          <p:cNvCxnSpPr>
            <a:stCxn id="14" idx="2"/>
            <a:endCxn id="119" idx="2"/>
          </p:cNvCxnSpPr>
          <p:nvPr/>
        </p:nvCxnSpPr>
        <p:spPr>
          <a:xfrm rot="5400000" flipH="1">
            <a:off x="6941538" y="2600398"/>
            <a:ext cx="17533" cy="2106993"/>
          </a:xfrm>
          <a:prstGeom prst="bentConnector3">
            <a:avLst>
              <a:gd name="adj1" fmla="val -13038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8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>
            <a:extLst>
              <a:ext uri="{FF2B5EF4-FFF2-40B4-BE49-F238E27FC236}">
                <a16:creationId xmlns:a16="http://schemas.microsoft.com/office/drawing/2014/main" id="{31C4A64D-D7C4-49B9-BD6F-93D04575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92" y="2575497"/>
            <a:ext cx="823195" cy="130141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C3810FE-FBD0-47FC-A1BE-C1628F11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92" y="2569926"/>
            <a:ext cx="823195" cy="130698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A9A8088-7C71-4AB2-80D6-F5A5EFE8F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4" y="2575497"/>
            <a:ext cx="758438" cy="13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A909AB0-0B5F-43F5-9DC3-1183594E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44" y="1618134"/>
            <a:ext cx="759980" cy="13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1649556-4164-41A5-BEED-FC876300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87" y="3532368"/>
            <a:ext cx="763831" cy="12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0B2C891C-248D-455A-AF21-A9E911EA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07" y="2567005"/>
            <a:ext cx="738341" cy="13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85E2AD-AD23-49D2-A0EB-DEE1D36AD344}"/>
              </a:ext>
            </a:extLst>
          </p:cNvPr>
          <p:cNvSpPr/>
          <p:nvPr/>
        </p:nvSpPr>
        <p:spPr>
          <a:xfrm>
            <a:off x="1944923" y="3940037"/>
            <a:ext cx="284289" cy="10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3AF5CCE-1911-4210-A4CC-FCFFEAD01F71}"/>
              </a:ext>
            </a:extLst>
          </p:cNvPr>
          <p:cNvSpPr/>
          <p:nvPr/>
        </p:nvSpPr>
        <p:spPr>
          <a:xfrm>
            <a:off x="9149561" y="2202165"/>
            <a:ext cx="110218" cy="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837B1D-2BB8-4F85-9A1A-BDF700F1C9D4}"/>
              </a:ext>
            </a:extLst>
          </p:cNvPr>
          <p:cNvSpPr/>
          <p:nvPr/>
        </p:nvSpPr>
        <p:spPr>
          <a:xfrm>
            <a:off x="9506569" y="2194823"/>
            <a:ext cx="110218" cy="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E877B0F-B659-429D-8A73-6B2A87371EC7}"/>
              </a:ext>
            </a:extLst>
          </p:cNvPr>
          <p:cNvSpPr/>
          <p:nvPr/>
        </p:nvSpPr>
        <p:spPr>
          <a:xfrm>
            <a:off x="9084566" y="1369252"/>
            <a:ext cx="357822" cy="5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1BBC69CD-8D1F-4454-AA62-80EDEDD6C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578" y="1679403"/>
            <a:ext cx="762208" cy="12093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E76772-059A-463C-82F1-605BA4F2F8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467" y="2575497"/>
            <a:ext cx="816895" cy="1301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A7D8AC-34A7-4CDF-8FFB-6B1CFA552C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6333" y="3539535"/>
            <a:ext cx="762209" cy="1207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9BA2E5-513C-4EDB-AFCD-4EC009E2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1" y="104775"/>
            <a:ext cx="945446" cy="97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AB0D8F-B50D-492C-B343-713046C775BC}"/>
              </a:ext>
            </a:extLst>
          </p:cNvPr>
          <p:cNvSpPr/>
          <p:nvPr/>
        </p:nvSpPr>
        <p:spPr>
          <a:xfrm>
            <a:off x="990600" y="3482340"/>
            <a:ext cx="159073" cy="1066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01D5C7-40A3-4BC6-89BB-E5E0DC4F1052}"/>
              </a:ext>
            </a:extLst>
          </p:cNvPr>
          <p:cNvSpPr/>
          <p:nvPr/>
        </p:nvSpPr>
        <p:spPr>
          <a:xfrm>
            <a:off x="2229212" y="3451860"/>
            <a:ext cx="159073" cy="1066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B09458-C831-4E47-9571-430AA8E2E562}"/>
              </a:ext>
            </a:extLst>
          </p:cNvPr>
          <p:cNvSpPr/>
          <p:nvPr/>
        </p:nvSpPr>
        <p:spPr>
          <a:xfrm>
            <a:off x="3458572" y="3749040"/>
            <a:ext cx="137795" cy="83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C4935-B85B-4453-B452-A8FCBA1BFAFE}"/>
              </a:ext>
            </a:extLst>
          </p:cNvPr>
          <p:cNvSpPr/>
          <p:nvPr/>
        </p:nvSpPr>
        <p:spPr>
          <a:xfrm>
            <a:off x="3421241" y="1887220"/>
            <a:ext cx="137795" cy="83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4C9893-8FAA-4FD5-B69C-1DDCF22593B2}"/>
              </a:ext>
            </a:extLst>
          </p:cNvPr>
          <p:cNvSpPr/>
          <p:nvPr/>
        </p:nvSpPr>
        <p:spPr>
          <a:xfrm>
            <a:off x="4752201" y="2834640"/>
            <a:ext cx="137795" cy="83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3EB815-6337-43F0-9651-EB9B6CDC38C1}"/>
              </a:ext>
            </a:extLst>
          </p:cNvPr>
          <p:cNvSpPr/>
          <p:nvPr/>
        </p:nvSpPr>
        <p:spPr>
          <a:xfrm>
            <a:off x="6083161" y="2832100"/>
            <a:ext cx="137795" cy="83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3EAD85-FA08-4A92-94ED-B1734ADB7D79}"/>
              </a:ext>
            </a:extLst>
          </p:cNvPr>
          <p:cNvSpPr/>
          <p:nvPr/>
        </p:nvSpPr>
        <p:spPr>
          <a:xfrm>
            <a:off x="7536041" y="3778250"/>
            <a:ext cx="137795" cy="83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ED8A8D-A255-44F9-8946-E6EB6111B061}"/>
              </a:ext>
            </a:extLst>
          </p:cNvPr>
          <p:cNvSpPr/>
          <p:nvPr/>
        </p:nvSpPr>
        <p:spPr>
          <a:xfrm>
            <a:off x="7546201" y="1916430"/>
            <a:ext cx="137795" cy="83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9EA1DB-BAD5-43C8-BF2A-3E48969EFA63}"/>
              </a:ext>
            </a:extLst>
          </p:cNvPr>
          <p:cNvSpPr/>
          <p:nvPr/>
        </p:nvSpPr>
        <p:spPr>
          <a:xfrm>
            <a:off x="8811121" y="2832100"/>
            <a:ext cx="137795" cy="83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D95FB4-3345-40D2-B6AE-B9278646D597}"/>
              </a:ext>
            </a:extLst>
          </p:cNvPr>
          <p:cNvCxnSpPr>
            <a:stCxn id="4" idx="0"/>
            <a:endCxn id="12" idx="0"/>
          </p:cNvCxnSpPr>
          <p:nvPr/>
        </p:nvCxnSpPr>
        <p:spPr>
          <a:xfrm rot="5400000" flipH="1" flipV="1">
            <a:off x="4718754" y="-1319926"/>
            <a:ext cx="8492" cy="7782355"/>
          </a:xfrm>
          <a:prstGeom prst="bentConnector3">
            <a:avLst>
              <a:gd name="adj1" fmla="val 14397221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FE1448-8260-4BBD-85CF-420F4A6F0367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5151404" y="1084532"/>
            <a:ext cx="0" cy="2699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295721-F1EC-4208-945D-EE744D5ADE99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2308748" y="1354455"/>
            <a:ext cx="1" cy="209740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FDE18F-5E20-435F-9F9D-3543858E4AD9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488792" y="1354455"/>
            <a:ext cx="1347" cy="53276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D06402-7084-4143-A212-A5029BC04E7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27470" y="1971040"/>
            <a:ext cx="0" cy="1778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6554608-07CD-4932-BFB1-680B747DCF3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821098" y="1354455"/>
            <a:ext cx="1" cy="148018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7F6E79-CA6B-4D82-A92F-E12EAABD85D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52059" y="1354455"/>
            <a:ext cx="7602" cy="147764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DF426D-F513-4FE4-8DEC-17AD0B065B2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615099" y="1354455"/>
            <a:ext cx="0" cy="56197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C49374-DF80-4E40-85B5-5574721795D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604939" y="2022506"/>
            <a:ext cx="10159" cy="175574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0">
            <a:extLst>
              <a:ext uri="{FF2B5EF4-FFF2-40B4-BE49-F238E27FC236}">
                <a16:creationId xmlns:a16="http://schemas.microsoft.com/office/drawing/2014/main" id="{D661D784-289F-4981-975C-22852203D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19638" r="68569" b="76554"/>
          <a:stretch/>
        </p:blipFill>
        <p:spPr bwMode="auto">
          <a:xfrm>
            <a:off x="2882025" y="1906270"/>
            <a:ext cx="203836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1FE4F0B2-634C-46B9-A013-56FA9CC94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" t="21718" r="68544" b="74581"/>
          <a:stretch/>
        </p:blipFill>
        <p:spPr bwMode="auto">
          <a:xfrm>
            <a:off x="2910604" y="3771401"/>
            <a:ext cx="203883" cy="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4EB68A-E296-4DDF-BCE7-385297A3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93" y="3937772"/>
            <a:ext cx="896436" cy="17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C8792D-E0FD-4F6A-9FAB-6E28A1AB745F}"/>
              </a:ext>
            </a:extLst>
          </p:cNvPr>
          <p:cNvSpPr/>
          <p:nvPr/>
        </p:nvSpPr>
        <p:spPr>
          <a:xfrm>
            <a:off x="3337560" y="2136140"/>
            <a:ext cx="152576" cy="8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308A61-EB35-49F6-951A-4C0DE6E00FF2}"/>
              </a:ext>
            </a:extLst>
          </p:cNvPr>
          <p:cNvSpPr/>
          <p:nvPr/>
        </p:nvSpPr>
        <p:spPr>
          <a:xfrm>
            <a:off x="3076024" y="2000250"/>
            <a:ext cx="200239" cy="21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561FADE-2EFB-4AA1-9E31-B6A7B4CD2317}"/>
              </a:ext>
            </a:extLst>
          </p:cNvPr>
          <p:cNvSpPr/>
          <p:nvPr/>
        </p:nvSpPr>
        <p:spPr>
          <a:xfrm>
            <a:off x="3102297" y="3839658"/>
            <a:ext cx="166681" cy="18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9FA5C7-2F6B-4E2A-BB2B-F2C2DC9F0D30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3176144" y="2215668"/>
            <a:ext cx="9494" cy="16239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67498FB-1E96-42B7-A41B-41B732BCC2AF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2837598" y="2568000"/>
            <a:ext cx="924290" cy="228210"/>
          </a:xfrm>
          <a:prstGeom prst="bentConnector3">
            <a:avLst>
              <a:gd name="adj1" fmla="val 9967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5FD81D2-202B-4229-B536-AFF2388CC1E9}"/>
              </a:ext>
            </a:extLst>
          </p:cNvPr>
          <p:cNvCxnSpPr>
            <a:cxnSpLocks/>
            <a:stCxn id="64" idx="2"/>
            <a:endCxn id="1028" idx="3"/>
          </p:cNvCxnSpPr>
          <p:nvPr/>
        </p:nvCxnSpPr>
        <p:spPr>
          <a:xfrm rot="5400000">
            <a:off x="2365503" y="3978599"/>
            <a:ext cx="771962" cy="86830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BCE6ACF-752E-4DF1-B48B-A33E477C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04" y="4376928"/>
            <a:ext cx="682848" cy="10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A3ECFD6-7F27-4A56-B407-71ED8F0193C3}"/>
              </a:ext>
            </a:extLst>
          </p:cNvPr>
          <p:cNvSpPr/>
          <p:nvPr/>
        </p:nvSpPr>
        <p:spPr>
          <a:xfrm>
            <a:off x="3076639" y="1882473"/>
            <a:ext cx="328469" cy="83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1C14C6C-027E-4EC7-9EDF-752805700348}"/>
              </a:ext>
            </a:extLst>
          </p:cNvPr>
          <p:cNvSpPr/>
          <p:nvPr/>
        </p:nvSpPr>
        <p:spPr>
          <a:xfrm>
            <a:off x="3124279" y="3749105"/>
            <a:ext cx="312990" cy="83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A94CB72-C6E7-4C8B-86FE-36D1FB4C2396}"/>
              </a:ext>
            </a:extLst>
          </p:cNvPr>
          <p:cNvCxnSpPr>
            <a:cxnSpLocks/>
          </p:cNvCxnSpPr>
          <p:nvPr/>
        </p:nvCxnSpPr>
        <p:spPr>
          <a:xfrm>
            <a:off x="3347654" y="1966293"/>
            <a:ext cx="11614" cy="17760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19ECD097-1158-4464-9790-FC316A6ACFB4}"/>
              </a:ext>
            </a:extLst>
          </p:cNvPr>
          <p:cNvCxnSpPr>
            <a:cxnSpLocks/>
          </p:cNvCxnSpPr>
          <p:nvPr/>
        </p:nvCxnSpPr>
        <p:spPr>
          <a:xfrm>
            <a:off x="3357446" y="3623653"/>
            <a:ext cx="994597" cy="864527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118F9D2-E7D6-4B59-B0A6-754A452B28AA}"/>
              </a:ext>
            </a:extLst>
          </p:cNvPr>
          <p:cNvSpPr/>
          <p:nvPr/>
        </p:nvSpPr>
        <p:spPr>
          <a:xfrm>
            <a:off x="3008965" y="3771401"/>
            <a:ext cx="104758" cy="45719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6E568DF-01EF-4428-B8B2-5B73930895E0}"/>
              </a:ext>
            </a:extLst>
          </p:cNvPr>
          <p:cNvSpPr/>
          <p:nvPr/>
        </p:nvSpPr>
        <p:spPr>
          <a:xfrm>
            <a:off x="2882025" y="1906270"/>
            <a:ext cx="92204" cy="45719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798C705-27E3-4D4F-A348-FBE893C5DF6A}"/>
              </a:ext>
            </a:extLst>
          </p:cNvPr>
          <p:cNvCxnSpPr>
            <a:stCxn id="110" idx="0"/>
          </p:cNvCxnSpPr>
          <p:nvPr/>
        </p:nvCxnSpPr>
        <p:spPr>
          <a:xfrm flipH="1" flipV="1">
            <a:off x="3060506" y="2950025"/>
            <a:ext cx="838" cy="821376"/>
          </a:xfrm>
          <a:prstGeom prst="straightConnector1">
            <a:avLst/>
          </a:prstGeom>
          <a:ln w="12700">
            <a:solidFill>
              <a:srgbClr val="F52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326E322-46C9-449B-BB85-A3FC78333997}"/>
              </a:ext>
            </a:extLst>
          </p:cNvPr>
          <p:cNvCxnSpPr>
            <a:stCxn id="116" idx="2"/>
          </p:cNvCxnSpPr>
          <p:nvPr/>
        </p:nvCxnSpPr>
        <p:spPr>
          <a:xfrm flipH="1">
            <a:off x="2924536" y="1951989"/>
            <a:ext cx="3591" cy="1580379"/>
          </a:xfrm>
          <a:prstGeom prst="straightConnector1">
            <a:avLst/>
          </a:prstGeom>
          <a:ln w="12700">
            <a:solidFill>
              <a:srgbClr val="F52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FF9D43-21E0-40DA-84D9-4E7489BBB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68" y="4157241"/>
            <a:ext cx="937796" cy="6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F863321-86DA-4E49-A939-3D6C4858F2F4}"/>
              </a:ext>
            </a:extLst>
          </p:cNvPr>
          <p:cNvCxnSpPr>
            <a:stCxn id="126" idx="3"/>
            <a:endCxn id="5" idx="3"/>
          </p:cNvCxnSpPr>
          <p:nvPr/>
        </p:nvCxnSpPr>
        <p:spPr>
          <a:xfrm flipH="1">
            <a:off x="7718542" y="2284079"/>
            <a:ext cx="3244" cy="1859213"/>
          </a:xfrm>
          <a:prstGeom prst="bentConnector3">
            <a:avLst>
              <a:gd name="adj1" fmla="val -7046856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0508EEE-246E-426D-91F6-0085B1F489EF}"/>
              </a:ext>
            </a:extLst>
          </p:cNvPr>
          <p:cNvCxnSpPr>
            <a:cxnSpLocks/>
          </p:cNvCxnSpPr>
          <p:nvPr/>
        </p:nvCxnSpPr>
        <p:spPr>
          <a:xfrm>
            <a:off x="7949565" y="4143291"/>
            <a:ext cx="664612" cy="32606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59395F7-6F61-49F0-98B8-0BB7D47D89A4}"/>
              </a:ext>
            </a:extLst>
          </p:cNvPr>
          <p:cNvSpPr txBox="1"/>
          <p:nvPr/>
        </p:nvSpPr>
        <p:spPr>
          <a:xfrm>
            <a:off x="341877" y="255343"/>
            <a:ext cx="260441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C000"/>
                </a:solidFill>
              </a:rPr>
              <a:t>노랑색</a:t>
            </a:r>
            <a:r>
              <a:rPr lang="en-US" altLang="ko-KR" sz="1100" dirty="0"/>
              <a:t>: </a:t>
            </a:r>
            <a:r>
              <a:rPr lang="ko-KR" altLang="en-US" sz="1100" dirty="0"/>
              <a:t>도움말 사용</a:t>
            </a:r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ko-KR" altLang="en-US" sz="1100" dirty="0">
                <a:solidFill>
                  <a:srgbClr val="00B050"/>
                </a:solidFill>
              </a:rPr>
              <a:t>초록색</a:t>
            </a:r>
            <a:r>
              <a:rPr lang="en-US" altLang="ko-KR" sz="1100" dirty="0"/>
              <a:t>:</a:t>
            </a:r>
            <a:r>
              <a:rPr lang="ko-KR" altLang="en-US" sz="1100" dirty="0"/>
              <a:t>검색 기능 사용</a:t>
            </a:r>
            <a:endParaRPr lang="en-US" altLang="ko-KR" sz="1100" dirty="0"/>
          </a:p>
          <a:p>
            <a:r>
              <a:rPr lang="ko-KR" altLang="en-US" sz="1100" dirty="0">
                <a:solidFill>
                  <a:srgbClr val="FF0000"/>
                </a:solidFill>
              </a:rPr>
              <a:t>빨강색</a:t>
            </a:r>
            <a:r>
              <a:rPr lang="en-US" altLang="ko-KR" sz="1100" dirty="0"/>
              <a:t>:</a:t>
            </a:r>
            <a:r>
              <a:rPr lang="ko-KR" altLang="en-US" sz="1100" dirty="0"/>
              <a:t>상세 메뉴 화면 사용</a:t>
            </a:r>
            <a:endParaRPr lang="en-US" altLang="ko-KR" sz="1100" dirty="0"/>
          </a:p>
          <a:p>
            <a:r>
              <a:rPr lang="ko-KR" altLang="en-US" sz="1100" dirty="0">
                <a:solidFill>
                  <a:srgbClr val="F52BE7"/>
                </a:solidFill>
              </a:rPr>
              <a:t>분홍색</a:t>
            </a:r>
            <a:r>
              <a:rPr lang="en-US" altLang="ko-KR" sz="1100" dirty="0"/>
              <a:t>: UI </a:t>
            </a:r>
            <a:r>
              <a:rPr lang="ko-KR" altLang="en-US" sz="1100" dirty="0"/>
              <a:t>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chemeClr val="accent1"/>
                </a:solidFill>
              </a:rPr>
              <a:t>파란색</a:t>
            </a:r>
            <a:r>
              <a:rPr lang="en-US" altLang="ko-KR" sz="1100" dirty="0"/>
              <a:t>: </a:t>
            </a:r>
            <a:r>
              <a:rPr lang="ko-KR" altLang="en-US" sz="1100" dirty="0"/>
              <a:t>결제 안내 메시지</a:t>
            </a:r>
          </a:p>
        </p:txBody>
      </p:sp>
    </p:spTree>
    <p:extLst>
      <p:ext uri="{BB962C8B-B14F-4D97-AF65-F5344CB8AC3E}">
        <p14:creationId xmlns:p14="http://schemas.microsoft.com/office/powerpoint/2010/main" val="25121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>
            <a:extLst>
              <a:ext uri="{FF2B5EF4-FFF2-40B4-BE49-F238E27FC236}">
                <a16:creationId xmlns:a16="http://schemas.microsoft.com/office/drawing/2014/main" id="{31C4A64D-D7C4-49B9-BD6F-93D04575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92" y="2575497"/>
            <a:ext cx="823195" cy="130141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C3810FE-FBD0-47FC-A1BE-C1628F11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92" y="2569926"/>
            <a:ext cx="823195" cy="130698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A9A8088-7C71-4AB2-80D6-F5A5EFE8F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4" y="2575497"/>
            <a:ext cx="758438" cy="13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A909AB0-0B5F-43F5-9DC3-1183594E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44" y="1618134"/>
            <a:ext cx="759980" cy="13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1649556-4164-41A5-BEED-FC876300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87" y="3532368"/>
            <a:ext cx="763831" cy="12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0B2C891C-248D-455A-AF21-A9E911EA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07" y="2567005"/>
            <a:ext cx="738341" cy="13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85E2AD-AD23-49D2-A0EB-DEE1D36AD344}"/>
              </a:ext>
            </a:extLst>
          </p:cNvPr>
          <p:cNvSpPr/>
          <p:nvPr/>
        </p:nvSpPr>
        <p:spPr>
          <a:xfrm>
            <a:off x="1944923" y="3940037"/>
            <a:ext cx="284289" cy="10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3AF5CCE-1911-4210-A4CC-FCFFEAD01F71}"/>
              </a:ext>
            </a:extLst>
          </p:cNvPr>
          <p:cNvSpPr/>
          <p:nvPr/>
        </p:nvSpPr>
        <p:spPr>
          <a:xfrm>
            <a:off x="9149561" y="2202165"/>
            <a:ext cx="110218" cy="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837B1D-2BB8-4F85-9A1A-BDF700F1C9D4}"/>
              </a:ext>
            </a:extLst>
          </p:cNvPr>
          <p:cNvSpPr/>
          <p:nvPr/>
        </p:nvSpPr>
        <p:spPr>
          <a:xfrm>
            <a:off x="9506569" y="2194823"/>
            <a:ext cx="110218" cy="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E877B0F-B659-429D-8A73-6B2A87371EC7}"/>
              </a:ext>
            </a:extLst>
          </p:cNvPr>
          <p:cNvSpPr/>
          <p:nvPr/>
        </p:nvSpPr>
        <p:spPr>
          <a:xfrm>
            <a:off x="9084566" y="1369252"/>
            <a:ext cx="357822" cy="5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1BBC69CD-8D1F-4454-AA62-80EDEDD6C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578" y="1679403"/>
            <a:ext cx="762208" cy="12093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E76772-059A-463C-82F1-605BA4F2F8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467" y="2575497"/>
            <a:ext cx="816895" cy="1301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A7D8AC-34A7-4CDF-8FFB-6B1CFA552C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6333" y="3539535"/>
            <a:ext cx="762209" cy="12075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34808B-495E-4E96-9C31-E1C81108A9D7}"/>
              </a:ext>
            </a:extLst>
          </p:cNvPr>
          <p:cNvSpPr/>
          <p:nvPr/>
        </p:nvSpPr>
        <p:spPr>
          <a:xfrm>
            <a:off x="2870787" y="2245670"/>
            <a:ext cx="192453" cy="211780"/>
          </a:xfrm>
          <a:prstGeom prst="rect">
            <a:avLst/>
          </a:prstGeom>
          <a:noFill/>
          <a:ln>
            <a:solidFill>
              <a:srgbClr val="FE8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0DC67C-EBF8-4CD1-BD2E-80A734D2C560}"/>
              </a:ext>
            </a:extLst>
          </p:cNvPr>
          <p:cNvSpPr/>
          <p:nvPr/>
        </p:nvSpPr>
        <p:spPr>
          <a:xfrm>
            <a:off x="2907061" y="4084319"/>
            <a:ext cx="186660" cy="171365"/>
          </a:xfrm>
          <a:prstGeom prst="rect">
            <a:avLst/>
          </a:prstGeom>
          <a:noFill/>
          <a:ln>
            <a:solidFill>
              <a:srgbClr val="FE8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8475065-AC97-400A-B6AF-7D68EA8994E0}"/>
              </a:ext>
            </a:extLst>
          </p:cNvPr>
          <p:cNvCxnSpPr>
            <a:stCxn id="2" idx="3"/>
            <a:endCxn id="16" idx="3"/>
          </p:cNvCxnSpPr>
          <p:nvPr/>
        </p:nvCxnSpPr>
        <p:spPr>
          <a:xfrm>
            <a:off x="3063240" y="2351560"/>
            <a:ext cx="30481" cy="1818442"/>
          </a:xfrm>
          <a:prstGeom prst="bentConnector3">
            <a:avLst>
              <a:gd name="adj1" fmla="val 449989"/>
            </a:avLst>
          </a:prstGeom>
          <a:ln w="12700">
            <a:solidFill>
              <a:srgbClr val="FE8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D3E6B7-3B3B-4012-AF0A-468110AEFDC0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3196590" y="3226206"/>
            <a:ext cx="913202" cy="0"/>
          </a:xfrm>
          <a:prstGeom prst="straightConnector1">
            <a:avLst/>
          </a:prstGeom>
          <a:ln w="12700">
            <a:solidFill>
              <a:srgbClr val="FE84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3731F9-D30F-49D9-9D31-D56D43701C6C}"/>
              </a:ext>
            </a:extLst>
          </p:cNvPr>
          <p:cNvSpPr/>
          <p:nvPr/>
        </p:nvSpPr>
        <p:spPr>
          <a:xfrm>
            <a:off x="2870787" y="2517140"/>
            <a:ext cx="192453" cy="185420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38F914-0C15-4516-AA2B-1EC00591E881}"/>
              </a:ext>
            </a:extLst>
          </p:cNvPr>
          <p:cNvSpPr/>
          <p:nvPr/>
        </p:nvSpPr>
        <p:spPr>
          <a:xfrm>
            <a:off x="2903808" y="4322141"/>
            <a:ext cx="192453" cy="185420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9F10D4D-47E7-441E-BEB6-73F707D83690}"/>
              </a:ext>
            </a:extLst>
          </p:cNvPr>
          <p:cNvCxnSpPr>
            <a:cxnSpLocks/>
            <a:stCxn id="18" idx="1"/>
            <a:endCxn id="26" idx="1"/>
          </p:cNvCxnSpPr>
          <p:nvPr/>
        </p:nvCxnSpPr>
        <p:spPr>
          <a:xfrm rot="10800000" flipH="1" flipV="1">
            <a:off x="2870786" y="2609849"/>
            <a:ext cx="33021" cy="1805001"/>
          </a:xfrm>
          <a:prstGeom prst="bentConnector3">
            <a:avLst>
              <a:gd name="adj1" fmla="val -453832"/>
            </a:avLst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0A4358D-86F4-4692-93FE-2BFC35A152EB}"/>
              </a:ext>
            </a:extLst>
          </p:cNvPr>
          <p:cNvCxnSpPr>
            <a:endCxn id="109" idx="2"/>
          </p:cNvCxnSpPr>
          <p:nvPr/>
        </p:nvCxnSpPr>
        <p:spPr>
          <a:xfrm>
            <a:off x="2720558" y="3471056"/>
            <a:ext cx="3142532" cy="405859"/>
          </a:xfrm>
          <a:prstGeom prst="bentConnector4">
            <a:avLst>
              <a:gd name="adj1" fmla="val -6338"/>
              <a:gd name="adj2" fmla="val 407910"/>
            </a:avLst>
          </a:prstGeom>
          <a:ln w="12700">
            <a:solidFill>
              <a:srgbClr val="F52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8EF8C-4FEC-4F13-BB9D-DDA3CE4B230F}"/>
              </a:ext>
            </a:extLst>
          </p:cNvPr>
          <p:cNvSpPr/>
          <p:nvPr/>
        </p:nvSpPr>
        <p:spPr>
          <a:xfrm>
            <a:off x="4152759" y="3446825"/>
            <a:ext cx="192453" cy="185420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B2539C-9497-4F6C-92EC-19E4A98C4F6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248986" y="3632245"/>
            <a:ext cx="0" cy="1494110"/>
          </a:xfrm>
          <a:prstGeom prst="line">
            <a:avLst/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610A73-3EBA-46D1-BC22-726F6AFD15C4}"/>
              </a:ext>
            </a:extLst>
          </p:cNvPr>
          <p:cNvSpPr/>
          <p:nvPr/>
        </p:nvSpPr>
        <p:spPr>
          <a:xfrm>
            <a:off x="4152759" y="2950025"/>
            <a:ext cx="192453" cy="1854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F9E7B7-F1A7-4E93-8EF0-8FB4156E9F65}"/>
              </a:ext>
            </a:extLst>
          </p:cNvPr>
          <p:cNvSpPr/>
          <p:nvPr/>
        </p:nvSpPr>
        <p:spPr>
          <a:xfrm>
            <a:off x="5501499" y="2950025"/>
            <a:ext cx="192453" cy="1854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A8C24-0D7E-48A3-AF63-B93697A23C9A}"/>
              </a:ext>
            </a:extLst>
          </p:cNvPr>
          <p:cNvSpPr/>
          <p:nvPr/>
        </p:nvSpPr>
        <p:spPr>
          <a:xfrm>
            <a:off x="6995019" y="2016745"/>
            <a:ext cx="192453" cy="1854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82327B-7F9C-4836-83F6-448BDB62A420}"/>
              </a:ext>
            </a:extLst>
          </p:cNvPr>
          <p:cNvSpPr/>
          <p:nvPr/>
        </p:nvSpPr>
        <p:spPr>
          <a:xfrm>
            <a:off x="6995019" y="3876915"/>
            <a:ext cx="192453" cy="1854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E4BC07E-B411-4271-BAD5-4E68DE3D65DE}"/>
              </a:ext>
            </a:extLst>
          </p:cNvPr>
          <p:cNvCxnSpPr>
            <a:stCxn id="46" idx="1"/>
            <a:endCxn id="47" idx="1"/>
          </p:cNvCxnSpPr>
          <p:nvPr/>
        </p:nvCxnSpPr>
        <p:spPr>
          <a:xfrm rot="10800000" flipV="1">
            <a:off x="6995019" y="2109455"/>
            <a:ext cx="12700" cy="1860170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D0E1DC9-3E85-4FF7-BE1B-CB65EF240D19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3594424" y="2284080"/>
            <a:ext cx="40194" cy="1848461"/>
          </a:xfrm>
          <a:prstGeom prst="bentConnector3">
            <a:avLst>
              <a:gd name="adj1" fmla="val 668742"/>
            </a:avLst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DB2D395-3E0C-4F15-B094-484C9CA08908}"/>
              </a:ext>
            </a:extLst>
          </p:cNvPr>
          <p:cNvCxnSpPr/>
          <p:nvPr/>
        </p:nvCxnSpPr>
        <p:spPr>
          <a:xfrm>
            <a:off x="3859530" y="2284078"/>
            <a:ext cx="292608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5ACACBC-6D4D-49C1-8342-70D867E8FE7B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4248985" y="2284078"/>
            <a:ext cx="1" cy="66594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FD553F3-BD44-4200-B1A4-CF231A340C68}"/>
              </a:ext>
            </a:extLst>
          </p:cNvPr>
          <p:cNvCxnSpPr/>
          <p:nvPr/>
        </p:nvCxnSpPr>
        <p:spPr>
          <a:xfrm flipH="1" flipV="1">
            <a:off x="5588583" y="2284078"/>
            <a:ext cx="1" cy="66594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23D5B3-B166-4431-B233-E1686C1DD274}"/>
              </a:ext>
            </a:extLst>
          </p:cNvPr>
          <p:cNvSpPr/>
          <p:nvPr/>
        </p:nvSpPr>
        <p:spPr>
          <a:xfrm>
            <a:off x="5501499" y="3204173"/>
            <a:ext cx="186660" cy="171365"/>
          </a:xfrm>
          <a:prstGeom prst="rect">
            <a:avLst/>
          </a:prstGeom>
          <a:noFill/>
          <a:ln>
            <a:solidFill>
              <a:srgbClr val="FE8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5C5EF9-B636-468F-9DD7-1595F34ADB00}"/>
              </a:ext>
            </a:extLst>
          </p:cNvPr>
          <p:cNvSpPr/>
          <p:nvPr/>
        </p:nvSpPr>
        <p:spPr>
          <a:xfrm>
            <a:off x="6995018" y="2262040"/>
            <a:ext cx="186660" cy="171365"/>
          </a:xfrm>
          <a:prstGeom prst="rect">
            <a:avLst/>
          </a:prstGeom>
          <a:noFill/>
          <a:ln>
            <a:solidFill>
              <a:srgbClr val="FE8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E30AC8-76D7-490A-BCF5-4B67DF00F7D4}"/>
              </a:ext>
            </a:extLst>
          </p:cNvPr>
          <p:cNvSpPr/>
          <p:nvPr/>
        </p:nvSpPr>
        <p:spPr>
          <a:xfrm>
            <a:off x="6993015" y="4111617"/>
            <a:ext cx="186660" cy="171365"/>
          </a:xfrm>
          <a:prstGeom prst="rect">
            <a:avLst/>
          </a:prstGeom>
          <a:noFill/>
          <a:ln>
            <a:solidFill>
              <a:srgbClr val="FE8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5860CA3-48EF-4C8A-A6A4-CFDE67410648}"/>
              </a:ext>
            </a:extLst>
          </p:cNvPr>
          <p:cNvCxnSpPr>
            <a:stCxn id="61" idx="1"/>
            <a:endCxn id="62" idx="1"/>
          </p:cNvCxnSpPr>
          <p:nvPr/>
        </p:nvCxnSpPr>
        <p:spPr>
          <a:xfrm rot="10800000" flipV="1">
            <a:off x="6993016" y="2347722"/>
            <a:ext cx="2003" cy="1849577"/>
          </a:xfrm>
          <a:prstGeom prst="bentConnector3">
            <a:avLst>
              <a:gd name="adj1" fmla="val 15317174"/>
            </a:avLst>
          </a:prstGeom>
          <a:ln w="12700">
            <a:solidFill>
              <a:srgbClr val="FE8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E501D3A-E43D-40B0-B958-271833D6E4A2}"/>
              </a:ext>
            </a:extLst>
          </p:cNvPr>
          <p:cNvCxnSpPr>
            <a:stCxn id="60" idx="3"/>
          </p:cNvCxnSpPr>
          <p:nvPr/>
        </p:nvCxnSpPr>
        <p:spPr>
          <a:xfrm flipV="1">
            <a:off x="5688159" y="3289855"/>
            <a:ext cx="1003940" cy="1"/>
          </a:xfrm>
          <a:prstGeom prst="line">
            <a:avLst/>
          </a:prstGeom>
          <a:ln w="12700">
            <a:solidFill>
              <a:srgbClr val="FE8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AD5B16D-2417-4031-A026-8D422F47212B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4964636" y="3289855"/>
            <a:ext cx="536863" cy="1"/>
          </a:xfrm>
          <a:prstGeom prst="straightConnector1">
            <a:avLst/>
          </a:prstGeom>
          <a:ln w="12700">
            <a:solidFill>
              <a:srgbClr val="FE84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659683-6DEF-4619-9061-AB722E2F79F4}"/>
              </a:ext>
            </a:extLst>
          </p:cNvPr>
          <p:cNvSpPr/>
          <p:nvPr/>
        </p:nvSpPr>
        <p:spPr>
          <a:xfrm>
            <a:off x="6995561" y="2486068"/>
            <a:ext cx="192453" cy="185420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44AC7-0165-4827-B7A7-B5B8CD75D430}"/>
              </a:ext>
            </a:extLst>
          </p:cNvPr>
          <p:cNvSpPr/>
          <p:nvPr/>
        </p:nvSpPr>
        <p:spPr>
          <a:xfrm>
            <a:off x="6990118" y="4332264"/>
            <a:ext cx="192453" cy="185420"/>
          </a:xfrm>
          <a:prstGeom prst="rect">
            <a:avLst/>
          </a:prstGeom>
          <a:noFill/>
          <a:ln>
            <a:solidFill>
              <a:srgbClr val="F52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B0784DF-8C1F-451B-807D-0C4098C7340B}"/>
              </a:ext>
            </a:extLst>
          </p:cNvPr>
          <p:cNvCxnSpPr>
            <a:stCxn id="70" idx="1"/>
            <a:endCxn id="71" idx="1"/>
          </p:cNvCxnSpPr>
          <p:nvPr/>
        </p:nvCxnSpPr>
        <p:spPr>
          <a:xfrm rot="10800000" flipV="1">
            <a:off x="6990119" y="2578778"/>
            <a:ext cx="5443" cy="1846196"/>
          </a:xfrm>
          <a:prstGeom prst="bentConnector3">
            <a:avLst>
              <a:gd name="adj1" fmla="val 2619934"/>
            </a:avLst>
          </a:prstGeom>
          <a:ln w="12700">
            <a:solidFill>
              <a:srgbClr val="F52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47BEF15-2751-4602-8405-7B543AEB4292}"/>
              </a:ext>
            </a:extLst>
          </p:cNvPr>
          <p:cNvCxnSpPr/>
          <p:nvPr/>
        </p:nvCxnSpPr>
        <p:spPr>
          <a:xfrm flipH="1">
            <a:off x="6283938" y="3512349"/>
            <a:ext cx="582129" cy="0"/>
          </a:xfrm>
          <a:prstGeom prst="straightConnector1">
            <a:avLst/>
          </a:prstGeom>
          <a:ln w="12700">
            <a:solidFill>
              <a:srgbClr val="F52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6E28CB3-FB6E-4D64-93C5-5133770308FC}"/>
              </a:ext>
            </a:extLst>
          </p:cNvPr>
          <p:cNvSpPr txBox="1"/>
          <p:nvPr/>
        </p:nvSpPr>
        <p:spPr>
          <a:xfrm>
            <a:off x="362601" y="870273"/>
            <a:ext cx="260441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E8420"/>
                </a:solidFill>
              </a:rPr>
              <a:t>주황색</a:t>
            </a:r>
            <a:r>
              <a:rPr lang="en-US" altLang="ko-KR" sz="1100" dirty="0"/>
              <a:t>: </a:t>
            </a:r>
            <a:r>
              <a:rPr lang="ko-KR" altLang="en-US" sz="1100" dirty="0"/>
              <a:t>네비게이션 바 주문 확인 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rgbClr val="00B050"/>
                </a:solidFill>
              </a:rPr>
              <a:t>초록색</a:t>
            </a:r>
            <a:r>
              <a:rPr lang="en-US" altLang="ko-KR" sz="1100" dirty="0"/>
              <a:t>: </a:t>
            </a:r>
            <a:r>
              <a:rPr lang="ko-KR" altLang="en-US" sz="1100" dirty="0"/>
              <a:t>네비게이션 바 메뉴 선택 이동</a:t>
            </a:r>
            <a:endParaRPr lang="en-US" altLang="ko-KR" sz="1100" dirty="0"/>
          </a:p>
          <a:p>
            <a:r>
              <a:rPr lang="ko-KR" altLang="en-US" sz="1100" dirty="0">
                <a:solidFill>
                  <a:srgbClr val="F52BE7"/>
                </a:solidFill>
              </a:rPr>
              <a:t>분홍색</a:t>
            </a:r>
            <a:r>
              <a:rPr lang="en-US" altLang="ko-KR" sz="1100" dirty="0"/>
              <a:t>: </a:t>
            </a:r>
            <a:r>
              <a:rPr lang="ko-KR" altLang="en-US" sz="1100" dirty="0"/>
              <a:t>네비게이션 바 최종 결제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275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84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정예진</dc:creator>
  <cp:lastModifiedBy>정예진</cp:lastModifiedBy>
  <cp:revision>10</cp:revision>
  <dcterms:created xsi:type="dcterms:W3CDTF">2023-10-01T08:28:30Z</dcterms:created>
  <dcterms:modified xsi:type="dcterms:W3CDTF">2023-10-01T14:10:01Z</dcterms:modified>
</cp:coreProperties>
</file>