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5" r:id="rId4"/>
    <p:sldId id="266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5"/>
  </p:normalViewPr>
  <p:slideViewPr>
    <p:cSldViewPr snapToGrid="0">
      <p:cViewPr>
        <p:scale>
          <a:sx n="100" d="100"/>
          <a:sy n="100" d="100"/>
        </p:scale>
        <p:origin x="1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08D317-CD8F-F14B-9A83-DB8BD760D1AF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35C44-72E4-7243-BCC2-E815A064D3F8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046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4955-AA10-54D1-0133-AE6D28F4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E5A88-C5F1-4A47-24FE-2A1559D82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E31CC8-9014-49B1-C411-5FADD1AB3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FCBB0-BABE-E126-5D69-4D3E604B3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35C44-72E4-7243-BCC2-E815A064D3F8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59266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4705D-8A85-50AB-2678-A5458FD6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43066-9B12-5432-93D7-A994B9497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4C50D0-A2AF-318C-25D8-FB66BCD9F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D33DC-1A94-FA90-C01D-DD4D05C5E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35C44-72E4-7243-BCC2-E815A064D3F8}" type="slidenum">
              <a:rPr kumimoji="0" lang="en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22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282B2-E9BA-75B2-0A1B-12A91EC4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98042-DB76-5C40-CB41-D71584145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DA50E-46AC-9685-CD62-CE2F7A72C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32F4D-5FD6-16B1-0707-07220ECF4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35C44-72E4-7243-BCC2-E815A064D3F8}" type="slidenum">
              <a:rPr kumimoji="0" lang="en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49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B9E8-1CCA-2ACC-9E20-CC1C00D3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B17AD-B0D7-BEF9-3D56-A66046988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60B25-029F-A07E-8EC6-FB043BA0A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83A92-C811-F9B1-7E50-741E92524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35C44-72E4-7243-BCC2-E815A064D3F8}" type="slidenum">
              <a:rPr kumimoji="0" lang="en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6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D4A0-2BBD-994B-5F57-370C5168D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D687B-45B6-ED01-0E86-9F94D0DC2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A7D68-303A-98CE-4D1B-83A79A9D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CA6A-A1DE-A6FC-59B6-F4E12B16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9D488-2A7D-2D56-DB94-2C5DA6D2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08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0695-22F5-5DC3-7092-A84D0AD3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2D1CE-8F69-97C7-84C5-394289DE1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D5EC-7CB7-9E1F-778B-A1EF3943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76CAD-431E-AEEC-BA21-7AD6EE6D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DAE7D-1B5E-9A54-27CD-74C82181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8119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EA2DC-E419-5F84-E516-0AF0DE20A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9620F-B8BC-D2F1-CDC5-83FA75BD8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2A09-1BC9-FE5C-430C-71AE4A2A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B865-0DD5-C3F6-809A-670C428D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C150A-F4BC-7482-7932-6984DA9B2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8263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3CB3-F2D4-1EAA-E4E1-2095F829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270F-43BC-6D3F-42DE-B52A475D9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8C55A-7665-CF90-F97B-573BFAC4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5F14-CCFD-30A8-4AFC-A43BFD95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225C-EAAD-C683-BED1-1F40922A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4267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7E83-8C64-B7AE-D812-08CC3227F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3C9FA-CF64-3C5F-F232-966075B2B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6E734-ABE3-702F-0F1E-527FB51C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071DB-4E1F-0029-5E1D-E794CC884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4367-5B07-A8E6-D0DC-595A0EE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6149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7C56-D852-270B-05F3-47E459A8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9CD3-8D87-E61D-E309-251FACEF5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AF59C-E473-F2FD-33FC-04636E319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52F5E-8047-D307-B2AA-09C7D985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F081B-5644-D3EB-7084-70F928B5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CC59-7A7F-19F7-069D-3D0B516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5767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A3CC-C49C-3621-9C8F-A4FBFEF5B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DEA23-1AF7-B053-7ECA-13F835AA9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CC4B5-CD7D-56D2-FCEB-4F18093F1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F034B9-52D7-4900-B9EB-EAE8949B7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6E11B-A70B-3E3D-727A-649FEA66B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17F42-E5B3-DB55-2D04-5EC3D72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207F6-D031-6C57-1E03-1B29B8B2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F74D83-84EC-C9CA-B2A1-95035422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984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540D-ACA0-DD4C-A019-646F33AC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589F4-1279-749C-F8DD-A6FBF57C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464F5-D8B8-EC6C-6AF4-C277E885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8FB2-1AC9-1C03-6AFF-52FEC85F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009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64584-B676-1C1A-E59A-3983781B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08255-CC65-7BE2-C9D2-ADFC7022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DB776-A895-7314-E1E9-FEED790F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940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3DAC-63C8-1CE4-4216-A3A0C087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854C-17A0-E6EF-73F1-A649F322E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88945-B86B-A5C5-9FAC-39E3916B3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03095-CEA7-0288-432A-584D06CC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31DCD-8398-AA33-535D-BD0F8691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133D0-1A22-FDE1-1B37-3F8DBF46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906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AAE2-BE00-02CD-AF06-92213F80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6CD4B-BC97-E113-78B9-9C7779259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DDB38-9934-1DE7-1EF6-175967B5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0459-C125-5418-A445-4451E058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18A12-6BC1-3E38-505F-84CCDE098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87EA7-FAB6-4D02-A5E0-26634AAF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251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9FCFD-05D8-E0F6-314D-91A6D437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B202F-1E7C-C6AE-4B1B-55ECEB561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50BF-A7B8-BD8F-985F-2F1C7496D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C133E-69E2-F04F-A7EE-57C8ED86D900}" type="datetimeFigureOut">
              <a:rPr lang="en-FI" smtClean="0"/>
              <a:t>2.6.2025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7F57-22AE-3055-2537-F7463CA77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4394-8715-AAF3-D249-94335D94A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1B7C6-2C5C-F74E-BF93-21A1216A3099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487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DE693-B488-550E-A125-AEE78199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E271D4E-5F34-945F-1039-E0E56D6D91C7}"/>
              </a:ext>
            </a:extLst>
          </p:cNvPr>
          <p:cNvSpPr/>
          <p:nvPr/>
        </p:nvSpPr>
        <p:spPr>
          <a:xfrm>
            <a:off x="2933699" y="1498601"/>
            <a:ext cx="6138553" cy="3581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23908A-65E8-19EF-0D49-B4D3ED9D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828" y="2525393"/>
            <a:ext cx="1545386" cy="154077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C6152-DC4E-D295-9C06-2A8007B40441}"/>
              </a:ext>
            </a:extLst>
          </p:cNvPr>
          <p:cNvSpPr txBox="1"/>
          <p:nvPr/>
        </p:nvSpPr>
        <p:spPr>
          <a:xfrm>
            <a:off x="3614451" y="4202668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I" b="1" dirty="0">
                <a:latin typeface="Century Gothic" panose="020B0502020202020204" pitchFamily="34" charset="0"/>
              </a:rPr>
              <a:t>Jussi Niilahti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D54FD-D39B-5E7F-556A-6D6094362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888" y="2525393"/>
            <a:ext cx="1545386" cy="1545386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E019AF-9B65-3DED-BA35-E873C1DD376A}"/>
              </a:ext>
            </a:extLst>
          </p:cNvPr>
          <p:cNvSpPr txBox="1"/>
          <p:nvPr/>
        </p:nvSpPr>
        <p:spPr>
          <a:xfrm>
            <a:off x="5977141" y="4202668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I" b="1" dirty="0">
                <a:latin typeface="Century Gothic" panose="020B0502020202020204" pitchFamily="34" charset="0"/>
              </a:rPr>
              <a:t>Pirkka Huhtala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A71B10-F264-5210-0B61-0DAE18BDA8F0}"/>
              </a:ext>
            </a:extLst>
          </p:cNvPr>
          <p:cNvSpPr txBox="1"/>
          <p:nvPr/>
        </p:nvSpPr>
        <p:spPr>
          <a:xfrm>
            <a:off x="3359248" y="1786559"/>
            <a:ext cx="5230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I" sz="2400" b="1" dirty="0">
                <a:latin typeface="Century Gothic" panose="020B0502020202020204" pitchFamily="34" charset="0"/>
              </a:rPr>
              <a:t>Esittelyt ja taustaa palvelulle</a:t>
            </a:r>
          </a:p>
        </p:txBody>
      </p:sp>
    </p:spTree>
    <p:extLst>
      <p:ext uri="{BB962C8B-B14F-4D97-AF65-F5344CB8AC3E}">
        <p14:creationId xmlns:p14="http://schemas.microsoft.com/office/powerpoint/2010/main" val="23756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9325A-BA23-85C5-8242-84E4AD19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9E4C19-6F98-848B-D3D8-D2BC4F839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07" y="1162050"/>
            <a:ext cx="3645686" cy="5181600"/>
          </a:xfrm>
          <a:prstGeom prst="round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7175E3-F01F-C792-55E5-01115AA64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000" y="2157000"/>
            <a:ext cx="2699143" cy="3329400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BC5BA4-7539-DD31-69B1-F753CFCA17EB}"/>
              </a:ext>
            </a:extLst>
          </p:cNvPr>
          <p:cNvSpPr/>
          <p:nvPr/>
        </p:nvSpPr>
        <p:spPr>
          <a:xfrm>
            <a:off x="9466360" y="6232525"/>
            <a:ext cx="1752600" cy="222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Sijaintiseuranta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338AE-BD7D-F787-870E-4E95BE09616E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218960" y="6343650"/>
            <a:ext cx="515840" cy="11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EAF250-224D-1948-852E-3AC24481B1A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335143" y="3821700"/>
            <a:ext cx="513957" cy="140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95C803F-77BF-7015-4F7B-43653D570148}"/>
              </a:ext>
            </a:extLst>
          </p:cNvPr>
          <p:cNvSpPr/>
          <p:nvPr/>
        </p:nvSpPr>
        <p:spPr>
          <a:xfrm>
            <a:off x="2584843" y="615950"/>
            <a:ext cx="1752600" cy="222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Paikannushaku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D04162-5395-4CAF-FB5B-BCD4FACC7B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2095500" y="727075"/>
            <a:ext cx="4893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A437BB8-B07A-7B37-FEB7-97290179B897}"/>
              </a:ext>
            </a:extLst>
          </p:cNvPr>
          <p:cNvSpPr/>
          <p:nvPr/>
        </p:nvSpPr>
        <p:spPr>
          <a:xfrm>
            <a:off x="9466360" y="939800"/>
            <a:ext cx="1752600" cy="222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Karttatoiminnot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277D3-4B03-4A21-E8F0-27EA38AE947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1218960" y="1050925"/>
            <a:ext cx="515840" cy="111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5200340-3D5D-4F55-44F1-78CA074D2189}"/>
              </a:ext>
            </a:extLst>
          </p:cNvPr>
          <p:cNvSpPr/>
          <p:nvPr/>
        </p:nvSpPr>
        <p:spPr>
          <a:xfrm>
            <a:off x="9466360" y="5802312"/>
            <a:ext cx="1752600" cy="22225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Materiaalivalinnat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EB0C89-1242-5CF9-DAA2-A37E8A6C8692}"/>
              </a:ext>
            </a:extLst>
          </p:cNvPr>
          <p:cNvCxnSpPr>
            <a:cxnSpLocks/>
          </p:cNvCxnSpPr>
          <p:nvPr/>
        </p:nvCxnSpPr>
        <p:spPr>
          <a:xfrm>
            <a:off x="11218960" y="5913437"/>
            <a:ext cx="630140" cy="20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AF9868-8390-CCF0-5425-FCEC707A3BB6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927600" y="3752850"/>
            <a:ext cx="4538760" cy="2160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2CDE349A-BF29-5202-E6D9-87B3CF8ADFB1}"/>
              </a:ext>
            </a:extLst>
          </p:cNvPr>
          <p:cNvSpPr/>
          <p:nvPr/>
        </p:nvSpPr>
        <p:spPr>
          <a:xfrm>
            <a:off x="8782443" y="5106194"/>
            <a:ext cx="2127250" cy="2428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sz="1200" dirty="0">
                <a:solidFill>
                  <a:sysClr val="windowText" lastClr="000000"/>
                </a:solidFill>
                <a:latin typeface="Century Gothic" panose="020B0502020202020204" pitchFamily="34" charset="0"/>
              </a:rPr>
              <a:t>Koulutettu tekoälyavustin</a:t>
            </a:r>
          </a:p>
        </p:txBody>
      </p:sp>
    </p:spTree>
    <p:extLst>
      <p:ext uri="{BB962C8B-B14F-4D97-AF65-F5344CB8AC3E}">
        <p14:creationId xmlns:p14="http://schemas.microsoft.com/office/powerpoint/2010/main" val="18581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A94FA-B2BE-F172-D3D1-2EF51C61E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FECEF1C-52DB-53AB-B2D3-D6CA4C3ED0CD}"/>
              </a:ext>
            </a:extLst>
          </p:cNvPr>
          <p:cNvSpPr/>
          <p:nvPr/>
        </p:nvSpPr>
        <p:spPr>
          <a:xfrm>
            <a:off x="2933699" y="2235199"/>
            <a:ext cx="6138553" cy="20955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3423-0D9D-E073-76D2-36F223FBBC41}"/>
              </a:ext>
            </a:extLst>
          </p:cNvPr>
          <p:cNvSpPr txBox="1"/>
          <p:nvPr/>
        </p:nvSpPr>
        <p:spPr>
          <a:xfrm>
            <a:off x="4161990" y="2873802"/>
            <a:ext cx="3681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I" sz="2400" b="1" dirty="0">
                <a:latin typeface="Century Gothic" panose="020B0502020202020204" pitchFamily="34" charset="0"/>
              </a:rPr>
              <a:t>Missä nyt mennään ja mitä seuraavaksi?</a:t>
            </a:r>
          </a:p>
        </p:txBody>
      </p:sp>
    </p:spTree>
    <p:extLst>
      <p:ext uri="{BB962C8B-B14F-4D97-AF65-F5344CB8AC3E}">
        <p14:creationId xmlns:p14="http://schemas.microsoft.com/office/powerpoint/2010/main" val="5054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91E08B-516B-F46B-370B-F8C54059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3A78FDB-0F80-3651-DD13-C5350414D644}"/>
              </a:ext>
            </a:extLst>
          </p:cNvPr>
          <p:cNvSpPr/>
          <p:nvPr/>
        </p:nvSpPr>
        <p:spPr>
          <a:xfrm>
            <a:off x="2933699" y="2158999"/>
            <a:ext cx="6138553" cy="19812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FF7D6-6AFD-B713-25EB-B6B30631CCF5}"/>
              </a:ext>
            </a:extLst>
          </p:cNvPr>
          <p:cNvSpPr txBox="1"/>
          <p:nvPr/>
        </p:nvSpPr>
        <p:spPr>
          <a:xfrm>
            <a:off x="4161990" y="2967335"/>
            <a:ext cx="3681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I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Mitä etsimme?</a:t>
            </a:r>
          </a:p>
        </p:txBody>
      </p:sp>
    </p:spTree>
    <p:extLst>
      <p:ext uri="{BB962C8B-B14F-4D97-AF65-F5344CB8AC3E}">
        <p14:creationId xmlns:p14="http://schemas.microsoft.com/office/powerpoint/2010/main" val="233694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</Words>
  <Application>Microsoft Macintosh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Jussi Niilahti</dc:creator>
  <cp:lastModifiedBy>Jussi Niilahti</cp:lastModifiedBy>
  <cp:revision>2</cp:revision>
  <dcterms:created xsi:type="dcterms:W3CDTF">2025-06-02T16:46:21Z</dcterms:created>
  <dcterms:modified xsi:type="dcterms:W3CDTF">2025-06-02T17:47:22Z</dcterms:modified>
</cp:coreProperties>
</file>