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73" r:id="rId8"/>
    <p:sldId id="271" r:id="rId9"/>
    <p:sldId id="265" r:id="rId10"/>
    <p:sldId id="272" r:id="rId11"/>
    <p:sldId id="260" r:id="rId12"/>
    <p:sldId id="264" r:id="rId13"/>
    <p:sldId id="262" r:id="rId14"/>
    <p:sldId id="263" r:id="rId15"/>
    <p:sldId id="266" r:id="rId16"/>
    <p:sldId id="267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08.01.2013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08.01.2013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08.01.2013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08.01.2013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08.01.2013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08.01.2013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08.01.2013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08.01.2013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08.01.2013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08.01.2013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08.01.2013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08.01.2013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229600" cy="1828800"/>
          </a:xfrm>
        </p:spPr>
        <p:txBody>
          <a:bodyPr>
            <a:normAutofit/>
          </a:bodyPr>
          <a:lstStyle/>
          <a:p>
            <a:r>
              <a:rPr lang="pt-BR" dirty="0" smtClean="0"/>
              <a:t>Optimizing Sorting Algorithms for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Odd-Even Transition Sorting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arrow is a Compare-Swap operator, and if the two elements </a:t>
            </a:r>
            <a:r>
              <a:rPr lang="en-US" dirty="0" smtClean="0"/>
              <a:t>it points </a:t>
            </a:r>
            <a:r>
              <a:rPr lang="en-US" dirty="0"/>
              <a:t>to are out of order, they're </a:t>
            </a:r>
            <a:r>
              <a:rPr lang="en-US" dirty="0" smtClean="0"/>
              <a:t>swapped</a:t>
            </a:r>
          </a:p>
          <a:p>
            <a:endParaRPr lang="en-US" dirty="0"/>
          </a:p>
          <a:p>
            <a:r>
              <a:rPr lang="en-US" dirty="0"/>
              <a:t>The direction of the arrow indicates the desired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r>
              <a:rPr lang="en-US" dirty="0"/>
              <a:t>This alternation continues, and allows a high degree of </a:t>
            </a:r>
            <a:r>
              <a:rPr lang="en-US" dirty="0" smtClean="0"/>
              <a:t>parallelism within </a:t>
            </a:r>
            <a:r>
              <a:rPr lang="en-US" dirty="0"/>
              <a:t>a single stage (no overlapping memory accesses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on GPU</a:t>
            </a:r>
            <a:endParaRPr lang="en-US" dirty="0"/>
          </a:p>
        </p:txBody>
      </p:sp>
      <p:pic>
        <p:nvPicPr>
          <p:cNvPr id="1027" name="Picture 3" descr="C:\Users\ReD\Desktop\46_sorting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77" y="2204863"/>
            <a:ext cx="33337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218896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render </a:t>
            </a:r>
            <a:r>
              <a:rPr lang="en-US" dirty="0"/>
              <a:t>to two texture buffers in double-buffer mode.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  for </a:t>
            </a:r>
            <a:r>
              <a:rPr lang="en-US" dirty="0"/>
              <a:t>each pass, </a:t>
            </a:r>
            <a:r>
              <a:rPr lang="en-US" dirty="0" smtClean="0"/>
              <a:t>draw </a:t>
            </a:r>
            <a:r>
              <a:rPr lang="en-US" dirty="0"/>
              <a:t>a full-size quad and execute a fragment program that fetches the key at its fragment's position, fetches the key at its neighbor's position from the source buffer, compares the two </a:t>
            </a:r>
            <a:r>
              <a:rPr lang="en-US" dirty="0" smtClean="0"/>
              <a:t>keys, and writes the result to the target buffer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700808"/>
            <a:ext cx="8086278" cy="1080120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To </a:t>
            </a:r>
            <a:r>
              <a:rPr lang="en-US" i="1" dirty="0"/>
              <a:t>guarantee the list is sorted you need N </a:t>
            </a:r>
            <a:r>
              <a:rPr lang="en-US" i="1" dirty="0" smtClean="0"/>
              <a:t>- </a:t>
            </a:r>
            <a:r>
              <a:rPr lang="en-US" i="1" dirty="0"/>
              <a:t>1 stages and </a:t>
            </a:r>
            <a:r>
              <a:rPr lang="en-US" i="1" dirty="0" smtClean="0"/>
              <a:t> ~ N/2comparators </a:t>
            </a:r>
            <a:r>
              <a:rPr lang="en-US" i="1" dirty="0"/>
              <a:t>for each stage </a:t>
            </a:r>
            <a:r>
              <a:rPr lang="en-US" i="1" dirty="0" smtClean="0"/>
              <a:t>- 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1027" name="Picture 3" descr="C:\Users\ReD\Desktop\46_sorting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68960"/>
            <a:ext cx="33337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9753" y="3068960"/>
            <a:ext cx="4176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comparing </a:t>
            </a:r>
            <a:r>
              <a:rPr lang="en-US" dirty="0"/>
              <a:t>two keys involves processing two fragments - perform a </a:t>
            </a:r>
            <a:r>
              <a:rPr lang="en-US" i="1" dirty="0"/>
              <a:t>less-than</a:t>
            </a:r>
            <a:r>
              <a:rPr lang="en-US" dirty="0"/>
              <a:t> comparison on the first and a </a:t>
            </a:r>
            <a:r>
              <a:rPr lang="en-US" i="1" dirty="0"/>
              <a:t>greater-equal</a:t>
            </a:r>
            <a:r>
              <a:rPr lang="en-US" dirty="0"/>
              <a:t> comparison on the </a:t>
            </a:r>
            <a:r>
              <a:rPr lang="en-US" dirty="0" smtClean="0"/>
              <a:t>second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FontTx/>
              <a:buAutoNum type="arabicParenR"/>
            </a:pPr>
            <a:r>
              <a:rPr lang="en-US" dirty="0"/>
              <a:t>both fragments do two data (texture) </a:t>
            </a:r>
            <a:r>
              <a:rPr lang="en-US" dirty="0" smtClean="0"/>
              <a:t>fetches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Odd-Even </a:t>
            </a:r>
            <a:r>
              <a:rPr lang="en-US" dirty="0"/>
              <a:t>Merge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4258816" cy="3816424"/>
          </a:xfrm>
        </p:spPr>
        <p:txBody>
          <a:bodyPr>
            <a:normAutofit/>
          </a:bodyPr>
          <a:lstStyle/>
          <a:p>
            <a:r>
              <a:rPr lang="en-US" sz="2400" dirty="0"/>
              <a:t>sort all odd and all even keys separately and then merge </a:t>
            </a:r>
            <a:r>
              <a:rPr lang="en-US" sz="2400" dirty="0" smtClean="0"/>
              <a:t>them</a:t>
            </a:r>
          </a:p>
          <a:p>
            <a:endParaRPr lang="en-US" sz="2400" dirty="0"/>
          </a:p>
          <a:p>
            <a:r>
              <a:rPr lang="en-US" sz="2400" dirty="0"/>
              <a:t>stages are then scaled and repeated for all powers of two until the whole field is merged</a:t>
            </a:r>
          </a:p>
        </p:txBody>
      </p:sp>
      <p:pic>
        <p:nvPicPr>
          <p:cNvPr id="2050" name="Picture 2" descr="C:\Users\ReD\Desktop\46_sorting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31" y="2348880"/>
            <a:ext cx="33337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1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4258816" cy="3816424"/>
          </a:xfrm>
        </p:spPr>
        <p:txBody>
          <a:bodyPr>
            <a:normAutofit/>
          </a:bodyPr>
          <a:lstStyle/>
          <a:p>
            <a:r>
              <a:rPr lang="en-US" sz="2400" dirty="0"/>
              <a:t>To sort the </a:t>
            </a:r>
            <a:r>
              <a:rPr lang="en-US" sz="2400" i="1" dirty="0"/>
              <a:t>m</a:t>
            </a:r>
            <a:r>
              <a:rPr lang="en-US" sz="2400" dirty="0"/>
              <a:t> keys of a stage, log(</a:t>
            </a:r>
            <a:r>
              <a:rPr lang="en-US" sz="2400" i="1" dirty="0"/>
              <a:t>m</a:t>
            </a:r>
            <a:r>
              <a:rPr lang="en-US" sz="2400" dirty="0"/>
              <a:t>) passes are needed.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For </a:t>
            </a:r>
            <a:r>
              <a:rPr lang="en-US" sz="2400" dirty="0"/>
              <a:t>sorting all </a:t>
            </a:r>
            <a:r>
              <a:rPr lang="en-US" sz="2400" i="1" dirty="0"/>
              <a:t>n</a:t>
            </a:r>
            <a:r>
              <a:rPr lang="en-US" sz="2400" dirty="0"/>
              <a:t> keys, </a:t>
            </a:r>
            <a:r>
              <a:rPr lang="en-US" sz="2400" dirty="0" smtClean="0"/>
              <a:t>log(</a:t>
            </a:r>
            <a:r>
              <a:rPr lang="en-US" sz="2400" i="1" dirty="0" smtClean="0"/>
              <a:t>n</a:t>
            </a:r>
            <a:r>
              <a:rPr lang="en-US" sz="2400" dirty="0"/>
              <a:t>) </a:t>
            </a:r>
            <a:r>
              <a:rPr lang="en-US" sz="2400" dirty="0" smtClean="0"/>
              <a:t>stages are needed, </a:t>
            </a:r>
            <a:r>
              <a:rPr lang="en-US" sz="2400" dirty="0"/>
              <a:t>resulting in an overall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 log</a:t>
            </a:r>
            <a:r>
              <a:rPr lang="en-US" sz="2400" baseline="30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+ log(</a:t>
            </a:r>
            <a:r>
              <a:rPr lang="en-US" sz="2400" i="1" dirty="0"/>
              <a:t>n</a:t>
            </a:r>
            <a:r>
              <a:rPr lang="en-US" sz="2400" dirty="0"/>
              <a:t>)) passes</a:t>
            </a:r>
          </a:p>
        </p:txBody>
      </p:sp>
      <p:pic>
        <p:nvPicPr>
          <p:cNvPr id="2050" name="Picture 2" descr="C:\Users\ReD\Desktop\46_sorting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31" y="2348880"/>
            <a:ext cx="33337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6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eD\Desktop\46_sorting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6361"/>
            <a:ext cx="6484345" cy="66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3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Bitonic</a:t>
            </a:r>
            <a:r>
              <a:rPr lang="en-US" dirty="0" smtClean="0"/>
              <a:t> Merge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ReD\Desktop\46_sorting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7"/>
            <a:ext cx="33337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132856"/>
            <a:ext cx="4258816" cy="38164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Same </a:t>
            </a:r>
            <a:r>
              <a:rPr lang="en-US" sz="2400" dirty="0"/>
              <a:t>scaling as odd-even </a:t>
            </a:r>
            <a:r>
              <a:rPr lang="en-US" sz="2400" dirty="0" smtClean="0"/>
              <a:t>merge sorting </a:t>
            </a:r>
            <a:r>
              <a:rPr lang="en-US" sz="2400" dirty="0"/>
              <a:t>networks, but are more </a:t>
            </a:r>
            <a:r>
              <a:rPr lang="en-US" sz="2400" dirty="0" smtClean="0"/>
              <a:t>efficient</a:t>
            </a:r>
          </a:p>
          <a:p>
            <a:endParaRPr lang="en-US" sz="2400" dirty="0"/>
          </a:p>
          <a:p>
            <a:r>
              <a:rPr lang="en-US" sz="2400" dirty="0" smtClean="0"/>
              <a:t>“0-1 principle” - states </a:t>
            </a:r>
            <a:r>
              <a:rPr lang="en-US" sz="2400" dirty="0"/>
              <a:t>that if a comparator </a:t>
            </a:r>
            <a:r>
              <a:rPr lang="en-US" sz="2400" dirty="0" smtClean="0"/>
              <a:t>network sorts </a:t>
            </a:r>
            <a:r>
              <a:rPr lang="en-US" sz="2400" dirty="0"/>
              <a:t>0's and 1's, it will sort anything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776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Bitonic</a:t>
            </a:r>
            <a:r>
              <a:rPr lang="en-US" dirty="0"/>
              <a:t> Merge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bitonic</a:t>
            </a:r>
            <a:r>
              <a:rPr lang="en-US" dirty="0"/>
              <a:t> sequence is a sequence with at most two </a:t>
            </a:r>
            <a:r>
              <a:rPr lang="en-US" dirty="0" smtClean="0"/>
              <a:t>transitions between </a:t>
            </a:r>
            <a:r>
              <a:rPr lang="en-US" dirty="0"/>
              <a:t>0's and 1's.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0,0,0,1,1,1,1,1)</a:t>
            </a:r>
          </a:p>
          <a:p>
            <a:r>
              <a:rPr lang="en-US" dirty="0"/>
              <a:t>(0,1,1,1,1,0,0,0)</a:t>
            </a:r>
          </a:p>
          <a:p>
            <a:r>
              <a:rPr lang="en-US" dirty="0"/>
              <a:t>(1,0,0,0,0,1,1,1)</a:t>
            </a:r>
          </a:p>
          <a:p>
            <a:r>
              <a:rPr lang="en-US" dirty="0"/>
              <a:t>(1,1,1,1,1,1,1,1)</a:t>
            </a:r>
          </a:p>
        </p:txBody>
      </p:sp>
    </p:spTree>
    <p:extLst>
      <p:ext uri="{BB962C8B-B14F-4D97-AF65-F5344CB8AC3E}">
        <p14:creationId xmlns:p14="http://schemas.microsoft.com/office/powerpoint/2010/main" val="40767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Bitonic</a:t>
            </a:r>
            <a:r>
              <a:rPr lang="en-US" dirty="0"/>
              <a:t> Merge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of elements isn't a power of 2, we cannot use </a:t>
            </a:r>
            <a:r>
              <a:rPr lang="en-US" dirty="0" smtClean="0"/>
              <a:t>the algorithm </a:t>
            </a:r>
            <a:r>
              <a:rPr lang="en-US" dirty="0"/>
              <a:t>as </a:t>
            </a:r>
            <a:r>
              <a:rPr lang="en-US" dirty="0" smtClean="0"/>
              <a:t>we see it.</a:t>
            </a:r>
            <a:endParaRPr lang="en-US" dirty="0"/>
          </a:p>
        </p:txBody>
      </p:sp>
      <p:pic>
        <p:nvPicPr>
          <p:cNvPr id="4" name="Picture 2" descr="C:\Users\ReD\Desktop\843px-BitonicSort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51" y="3029260"/>
            <a:ext cx="870543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4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4258816" cy="38164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Same </a:t>
            </a:r>
            <a:r>
              <a:rPr lang="en-US" sz="2400" dirty="0"/>
              <a:t>as Odd-Even Merge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log</a:t>
            </a:r>
            <a:r>
              <a:rPr lang="en-US" sz="2400" baseline="30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+ log(</a:t>
            </a:r>
            <a:r>
              <a:rPr lang="en-US" sz="2400" i="1" dirty="0"/>
              <a:t>n</a:t>
            </a:r>
            <a:r>
              <a:rPr lang="en-US" sz="2400" dirty="0" smtClean="0"/>
              <a:t>))</a:t>
            </a:r>
          </a:p>
          <a:p>
            <a:endParaRPr lang="en-US" sz="2400" dirty="0"/>
          </a:p>
          <a:p>
            <a:r>
              <a:rPr lang="en-US" sz="2400" dirty="0" smtClean="0"/>
              <a:t>Can be implemented to use all the GPU resources (</a:t>
            </a:r>
            <a:r>
              <a:rPr lang="en-US" sz="2400" dirty="0"/>
              <a:t>fragment </a:t>
            </a:r>
            <a:r>
              <a:rPr lang="en-US" sz="2400" dirty="0" smtClean="0"/>
              <a:t>unit, vertex unit, </a:t>
            </a:r>
            <a:r>
              <a:rPr lang="en-US" sz="2400" dirty="0" err="1" smtClean="0"/>
              <a:t>rasterization</a:t>
            </a:r>
            <a:r>
              <a:rPr lang="en-US" sz="2400" dirty="0" smtClean="0"/>
              <a:t> unit)</a:t>
            </a:r>
            <a:endParaRPr lang="en-US" sz="2400" dirty="0"/>
          </a:p>
        </p:txBody>
      </p:sp>
      <p:pic>
        <p:nvPicPr>
          <p:cNvPr id="2050" name="Picture 2" descr="C:\Users\ReD\Desktop\46_sorting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31" y="2348880"/>
            <a:ext cx="33337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0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… </a:t>
            </a:r>
            <a:r>
              <a:rPr lang="en-US" dirty="0"/>
              <a:t>one of the most important algorithmic building blocks in computer science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</a:t>
            </a:r>
            <a:r>
              <a:rPr lang="en-US" dirty="0"/>
              <a:t>categories </a:t>
            </a:r>
            <a:r>
              <a:rPr lang="en-US" dirty="0" smtClean="0"/>
              <a:t> of sorting </a:t>
            </a:r>
            <a:r>
              <a:rPr lang="en-US" dirty="0"/>
              <a:t>algorithms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Data-driven</a:t>
            </a:r>
          </a:p>
          <a:p>
            <a:pPr lvl="2"/>
            <a:r>
              <a:rPr lang="en-US" dirty="0" smtClean="0"/>
              <a:t>the steps of the </a:t>
            </a:r>
            <a:r>
              <a:rPr lang="en-US" dirty="0"/>
              <a:t>algorithm </a:t>
            </a:r>
            <a:r>
              <a:rPr lang="en-US" dirty="0" smtClean="0"/>
              <a:t>depend </a:t>
            </a:r>
            <a:r>
              <a:rPr lang="en-US" dirty="0"/>
              <a:t>on the value of the key </a:t>
            </a:r>
            <a:r>
              <a:rPr lang="en-US" dirty="0" smtClean="0"/>
              <a:t>under </a:t>
            </a:r>
            <a:r>
              <a:rPr lang="en-US" dirty="0"/>
              <a:t>consideration : ex Quicksort</a:t>
            </a:r>
            <a:endParaRPr lang="en-US" dirty="0" smtClean="0"/>
          </a:p>
          <a:p>
            <a:pPr lvl="2"/>
            <a:r>
              <a:rPr lang="en-US" dirty="0" smtClean="0"/>
              <a:t>in practice they </a:t>
            </a:r>
            <a:r>
              <a:rPr lang="en-US" dirty="0"/>
              <a:t>are generally the fastest (best scaling) </a:t>
            </a:r>
            <a:r>
              <a:rPr lang="en-US" dirty="0" smtClean="0"/>
              <a:t>and </a:t>
            </a:r>
          </a:p>
          <a:p>
            <a:pPr lvl="2"/>
            <a:r>
              <a:rPr lang="en-US" dirty="0" smtClean="0"/>
              <a:t>great </a:t>
            </a:r>
            <a:r>
              <a:rPr lang="en-US" dirty="0"/>
              <a:t>for CPU implementations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41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D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44" y="278154"/>
            <a:ext cx="7488832" cy="62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on GPU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Data-independent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they do </a:t>
            </a:r>
            <a:r>
              <a:rPr lang="en-US" dirty="0"/>
              <a:t>not change their processing according to the current key </a:t>
            </a:r>
            <a:r>
              <a:rPr lang="en-US" dirty="0" smtClean="0"/>
              <a:t>value</a:t>
            </a:r>
          </a:p>
          <a:p>
            <a:pPr lvl="2"/>
            <a:endParaRPr lang="en-US" dirty="0" smtClean="0"/>
          </a:p>
          <a:p>
            <a:pPr lvl="2"/>
            <a:r>
              <a:rPr lang="en-US" dirty="0"/>
              <a:t>they always take the same processing </a:t>
            </a:r>
            <a:r>
              <a:rPr lang="en-US" dirty="0" smtClean="0"/>
              <a:t>path (the </a:t>
            </a:r>
            <a:r>
              <a:rPr lang="en-US" dirty="0"/>
              <a:t>operation sequence </a:t>
            </a:r>
            <a:r>
              <a:rPr lang="en-US" dirty="0" smtClean="0"/>
              <a:t>is completely rigid)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exploit this </a:t>
            </a:r>
            <a:r>
              <a:rPr lang="en-US" dirty="0"/>
              <a:t>to </a:t>
            </a:r>
            <a:r>
              <a:rPr lang="en-US" dirty="0" smtClean="0"/>
              <a:t>implement them on </a:t>
            </a:r>
            <a:r>
              <a:rPr lang="en-US" dirty="0"/>
              <a:t>multiple processors, because the points at which communication must occur are known in advance</a:t>
            </a:r>
            <a:endParaRPr lang="en-US" dirty="0" smtClean="0"/>
          </a:p>
          <a:p>
            <a:pPr marL="905256" lvl="2" indent="0">
              <a:buNone/>
            </a:pPr>
            <a:endParaRPr lang="en-US" dirty="0" smtClean="0"/>
          </a:p>
          <a:p>
            <a:pPr marL="905256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49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525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they do is apply comparator networks to the list, and after </a:t>
            </a:r>
            <a:r>
              <a:rPr lang="en-US" dirty="0" smtClean="0"/>
              <a:t>a set </a:t>
            </a:r>
            <a:r>
              <a:rPr lang="en-US" dirty="0"/>
              <a:t>number of stages of these comparator networks, the list </a:t>
            </a:r>
            <a:r>
              <a:rPr lang="en-US" dirty="0" smtClean="0"/>
              <a:t>is guaranteed </a:t>
            </a:r>
            <a:r>
              <a:rPr lang="en-US" dirty="0"/>
              <a:t>to be in order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These algorithms cannot be as </a:t>
            </a:r>
            <a:r>
              <a:rPr lang="en-US" dirty="0" smtClean="0"/>
              <a:t>efficient </a:t>
            </a:r>
            <a:r>
              <a:rPr lang="en-US" dirty="0"/>
              <a:t>as data </a:t>
            </a:r>
            <a:r>
              <a:rPr lang="en-US" dirty="0" smtClean="0"/>
              <a:t>dependent algorithms </a:t>
            </a:r>
            <a:r>
              <a:rPr lang="en-US" dirty="0"/>
              <a:t>as they cannot jump out early if the list is already sorted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each sorting the same number of operations are </a:t>
            </a:r>
            <a:r>
              <a:rPr lang="en-US" dirty="0" smtClean="0"/>
              <a:t>performed (</a:t>
            </a:r>
            <a:r>
              <a:rPr lang="en-US" dirty="0"/>
              <a:t>best, worst and average cases are all the same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Perfect </a:t>
            </a:r>
            <a:r>
              <a:rPr lang="en-US" dirty="0"/>
              <a:t>for designing electrical circuits to sort some inputs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independent algorithms</a:t>
            </a:r>
          </a:p>
        </p:txBody>
      </p:sp>
    </p:spTree>
    <p:extLst>
      <p:ext uri="{BB962C8B-B14F-4D97-AF65-F5344CB8AC3E}">
        <p14:creationId xmlns:p14="http://schemas.microsoft.com/office/powerpoint/2010/main" val="34896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36544"/>
          </a:xfrm>
        </p:spPr>
        <p:txBody>
          <a:bodyPr>
            <a:normAutofit/>
          </a:bodyPr>
          <a:lstStyle/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n-US" dirty="0"/>
              <a:t>Perfect for GPU's, we can parallelize this easily and we don't really need any branching!</a:t>
            </a:r>
          </a:p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endParaRPr lang="en-US" dirty="0" smtClean="0"/>
          </a:p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n-US" dirty="0" smtClean="0"/>
              <a:t>The sorting program will run on the fragment processors, which cannot change their output location in memory based on input data values.</a:t>
            </a:r>
          </a:p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endParaRPr lang="en-US" dirty="0"/>
          </a:p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independent algorithms</a:t>
            </a:r>
          </a:p>
        </p:txBody>
      </p:sp>
    </p:spTree>
    <p:extLst>
      <p:ext uri="{BB962C8B-B14F-4D97-AF65-F5344CB8AC3E}">
        <p14:creationId xmlns:p14="http://schemas.microsoft.com/office/powerpoint/2010/main" val="14125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These algorithms are good if you don't require a fully sorted list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You can just stop your algorithm at some intermediate stage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You will still have a partially sorted list which might be good </a:t>
            </a:r>
            <a:r>
              <a:rPr lang="en-US" dirty="0" smtClean="0"/>
              <a:t>enough for </a:t>
            </a:r>
            <a:r>
              <a:rPr lang="en-US" dirty="0"/>
              <a:t>your application (think graphics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With the odd-even transition sort, you can just perform extra </a:t>
            </a:r>
            <a:r>
              <a:rPr lang="en-US" dirty="0" smtClean="0"/>
              <a:t>passes whenever </a:t>
            </a:r>
            <a:r>
              <a:rPr lang="en-US" dirty="0"/>
              <a:t>you can (the stages are almost identical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This is especially </a:t>
            </a:r>
            <a:r>
              <a:rPr lang="en-US" dirty="0" smtClean="0"/>
              <a:t>effective </a:t>
            </a:r>
            <a:r>
              <a:rPr lang="en-US" dirty="0"/>
              <a:t>if the list only has small, </a:t>
            </a:r>
            <a:r>
              <a:rPr lang="en-US" dirty="0" smtClean="0"/>
              <a:t>incremental updates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1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Odd-Even Transition Sorting Network</a:t>
            </a:r>
          </a:p>
        </p:txBody>
      </p:sp>
    </p:spTree>
    <p:extLst>
      <p:ext uri="{BB962C8B-B14F-4D97-AF65-F5344CB8AC3E}">
        <p14:creationId xmlns:p14="http://schemas.microsoft.com/office/powerpoint/2010/main" val="16568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eD\Desktop\46_sorting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6390"/>
            <a:ext cx="6552728" cy="668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3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332</TotalTime>
  <Words>697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Optimizing Sorting Algorithms for GPU</vt:lpstr>
      <vt:lpstr>Sorting</vt:lpstr>
      <vt:lpstr>PowerPoint Presentation</vt:lpstr>
      <vt:lpstr>… on GPU ?</vt:lpstr>
      <vt:lpstr>Data independent algorithms</vt:lpstr>
      <vt:lpstr>Data independent algorithms</vt:lpstr>
      <vt:lpstr>Data independent algorithms</vt:lpstr>
      <vt:lpstr>The Odd-Even Transition Sorting Network</vt:lpstr>
      <vt:lpstr>PowerPoint Presentation</vt:lpstr>
      <vt:lpstr>Odd-Even Transition Sorting Network</vt:lpstr>
      <vt:lpstr>Implementation on GPU</vt:lpstr>
      <vt:lpstr>Complexity</vt:lpstr>
      <vt:lpstr>Odd-Even Merge Sorting</vt:lpstr>
      <vt:lpstr>Complexity</vt:lpstr>
      <vt:lpstr>PowerPoint Presentation</vt:lpstr>
      <vt:lpstr>The Bitonic Merge Sorting</vt:lpstr>
      <vt:lpstr>Bitonic Merge Sorting</vt:lpstr>
      <vt:lpstr>Bitonic Merge Sorting</vt:lpstr>
      <vt:lpstr>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Optimizarea metodelor de sortare SIMD pentru GPU-uri NVIDIA</dc:title>
  <dc:creator>ReD</dc:creator>
  <cp:lastModifiedBy>ReD</cp:lastModifiedBy>
  <cp:revision>19</cp:revision>
  <dcterms:created xsi:type="dcterms:W3CDTF">2013-01-05T19:50:26Z</dcterms:created>
  <dcterms:modified xsi:type="dcterms:W3CDTF">2013-01-07T22:03:58Z</dcterms:modified>
</cp:coreProperties>
</file>