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7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 Hardware Store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Magento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Iv</a:t>
            </a:r>
            <a:r>
              <a:rPr lang="ro-RO" dirty="0">
                <a:solidFill>
                  <a:schemeClr val="bg1"/>
                </a:solidFill>
              </a:rPr>
              <a:t>ă</a:t>
            </a:r>
            <a:r>
              <a:rPr lang="en-US" dirty="0" err="1" smtClean="0">
                <a:solidFill>
                  <a:schemeClr val="bg1"/>
                </a:solidFill>
              </a:rPr>
              <a:t>nic</a:t>
            </a:r>
            <a:r>
              <a:rPr lang="ro-RO" dirty="0" smtClean="0">
                <a:solidFill>
                  <a:schemeClr val="bg1"/>
                </a:solidFill>
              </a:rPr>
              <a:t>ă</a:t>
            </a:r>
            <a:r>
              <a:rPr lang="en-US" dirty="0" smtClean="0">
                <a:solidFill>
                  <a:schemeClr val="bg1"/>
                </a:solidFill>
              </a:rPr>
              <a:t> Gabriel 345C</a:t>
            </a:r>
            <a:r>
              <a:rPr lang="ro-RO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1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Responsive design</a:t>
            </a:r>
          </a:p>
          <a:p>
            <a:pPr lvl="1"/>
            <a:endParaRPr lang="ro-RO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and Theme</a:t>
            </a:r>
            <a:endParaRPr lang="en-US" dirty="0"/>
          </a:p>
        </p:txBody>
      </p:sp>
      <p:pic>
        <p:nvPicPr>
          <p:cNvPr id="6146" name="Picture 2" descr="C:\Users\ReD\Desktop\responsive-magento-theme-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112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575095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Mobile Shoppe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SSL </a:t>
            </a:r>
            <a:r>
              <a:rPr lang="en-US" dirty="0" smtClean="0"/>
              <a:t>security</a:t>
            </a:r>
            <a:endParaRPr lang="ro-RO" dirty="0" smtClean="0"/>
          </a:p>
          <a:p>
            <a:r>
              <a:rPr lang="en-US" dirty="0" err="1"/>
              <a:t>Magento</a:t>
            </a:r>
            <a:r>
              <a:rPr lang="en-US" dirty="0"/>
              <a:t> provides different payment </a:t>
            </a:r>
            <a:r>
              <a:rPr lang="en-US" dirty="0" smtClean="0"/>
              <a:t>methods</a:t>
            </a:r>
            <a:endParaRPr lang="ro-RO" dirty="0" smtClean="0"/>
          </a:p>
          <a:p>
            <a:pPr lvl="1"/>
            <a:r>
              <a:rPr lang="ro-RO" dirty="0" smtClean="0"/>
              <a:t>Paypal</a:t>
            </a:r>
          </a:p>
          <a:p>
            <a:pPr lvl="1"/>
            <a:r>
              <a:rPr lang="ro-RO" dirty="0" smtClean="0"/>
              <a:t>Google</a:t>
            </a:r>
          </a:p>
          <a:p>
            <a:pPr lvl="1"/>
            <a:r>
              <a:rPr lang="ro-RO" dirty="0" smtClean="0"/>
              <a:t>Credit cards</a:t>
            </a:r>
          </a:p>
          <a:p>
            <a:pPr lvl="2"/>
            <a:r>
              <a:rPr lang="ro-RO" dirty="0" smtClean="0"/>
              <a:t>We will this with local services such as EuPlatesc.ro, PayU.ro, mobilepay.ro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Payment and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77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Service integration from national wide company like FanCourier</a:t>
            </a:r>
          </a:p>
          <a:p>
            <a:pPr lvl="1"/>
            <a:r>
              <a:rPr lang="ro-RO" dirty="0"/>
              <a:t>Shipment tracking </a:t>
            </a:r>
          </a:p>
          <a:p>
            <a:pPr lvl="2"/>
            <a:r>
              <a:rPr lang="en-US" dirty="0" err="1"/>
              <a:t>AfterShip</a:t>
            </a:r>
            <a:r>
              <a:rPr lang="en-US" dirty="0"/>
              <a:t> – </a:t>
            </a:r>
            <a:r>
              <a:rPr lang="en-US" dirty="0" smtClean="0"/>
              <a:t>Auto </a:t>
            </a:r>
            <a:r>
              <a:rPr lang="en-US" dirty="0"/>
              <a:t>Tracking &amp; </a:t>
            </a:r>
            <a:r>
              <a:rPr lang="en-US" dirty="0" smtClean="0"/>
              <a:t>Delivery Notification</a:t>
            </a:r>
            <a:endParaRPr lang="ro-RO" dirty="0" smtClean="0"/>
          </a:p>
          <a:p>
            <a:pPr marL="630936" lvl="2" indent="0">
              <a:buNone/>
            </a:pPr>
            <a:endParaRPr lang="ro-RO" dirty="0"/>
          </a:p>
          <a:p>
            <a:pPr lvl="1"/>
            <a:r>
              <a:rPr lang="ro-RO" dirty="0" smtClean="0"/>
              <a:t>Notifications</a:t>
            </a:r>
          </a:p>
          <a:p>
            <a:pPr lvl="2"/>
            <a:r>
              <a:rPr lang="ro-RO" dirty="0" smtClean="0"/>
              <a:t>Email / SMS</a:t>
            </a:r>
          </a:p>
          <a:p>
            <a:pPr marL="630936" lvl="2" indent="0">
              <a:buNone/>
            </a:pPr>
            <a:endParaRPr lang="ro-RO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Shipment and Tracking</a:t>
            </a:r>
            <a:endParaRPr lang="en-US" dirty="0"/>
          </a:p>
        </p:txBody>
      </p:sp>
      <p:pic>
        <p:nvPicPr>
          <p:cNvPr id="5122" name="Picture 2" descr="C:\Users\ReD\Desktop\aftership-screenshot-7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76600"/>
            <a:ext cx="487375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21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Great management and functionality</a:t>
            </a:r>
          </a:p>
          <a:p>
            <a:pPr lvl="1"/>
            <a:r>
              <a:rPr lang="ro-RO" dirty="0" smtClean="0"/>
              <a:t>very easy to set up and integrate with existent APIs</a:t>
            </a:r>
          </a:p>
          <a:p>
            <a:r>
              <a:rPr lang="ro-RO" dirty="0" smtClean="0"/>
              <a:t>Provides a lot of extensions</a:t>
            </a:r>
          </a:p>
          <a:p>
            <a:pPr lvl="1"/>
            <a:r>
              <a:rPr lang="ro-RO" dirty="0" smtClean="0"/>
              <a:t>great for business extensibility</a:t>
            </a:r>
          </a:p>
          <a:p>
            <a:r>
              <a:rPr lang="ro-RO" dirty="0" smtClean="0"/>
              <a:t>Open Source</a:t>
            </a:r>
            <a:endParaRPr lang="ro-RO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Conclusions</a:t>
            </a:r>
            <a:endParaRPr lang="en-US" dirty="0"/>
          </a:p>
        </p:txBody>
      </p:sp>
      <p:pic>
        <p:nvPicPr>
          <p:cNvPr id="7170" name="Picture 2" descr="C:\Users\ReD\Desktop\magen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3886200"/>
            <a:ext cx="39052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Platform</a:t>
            </a:r>
            <a:endParaRPr lang="ro-RO" dirty="0" smtClean="0"/>
          </a:p>
          <a:p>
            <a:r>
              <a:rPr lang="en-US" dirty="0"/>
              <a:t>Scalable </a:t>
            </a:r>
            <a:r>
              <a:rPr lang="en-US" dirty="0" smtClean="0"/>
              <a:t>Platform</a:t>
            </a:r>
            <a:endParaRPr lang="ro-RO" dirty="0" smtClean="0"/>
          </a:p>
          <a:p>
            <a:r>
              <a:rPr lang="en-US" dirty="0"/>
              <a:t>Security and Payment Option</a:t>
            </a:r>
            <a:endParaRPr lang="ro-RO" dirty="0"/>
          </a:p>
          <a:p>
            <a:r>
              <a:rPr lang="en-US" dirty="0" smtClean="0"/>
              <a:t>Easier </a:t>
            </a:r>
            <a:r>
              <a:rPr lang="en-US" dirty="0"/>
              <a:t>Site </a:t>
            </a:r>
            <a:r>
              <a:rPr lang="en-US" dirty="0" smtClean="0"/>
              <a:t>Management</a:t>
            </a:r>
            <a:endParaRPr lang="ro-RO" dirty="0" smtClean="0"/>
          </a:p>
          <a:p>
            <a:r>
              <a:rPr lang="en-US" dirty="0"/>
              <a:t>Reporting </a:t>
            </a:r>
            <a:r>
              <a:rPr lang="ro-RO" dirty="0" smtClean="0"/>
              <a:t>and </a:t>
            </a:r>
            <a:r>
              <a:rPr lang="en-US" dirty="0" smtClean="0"/>
              <a:t>Analytics</a:t>
            </a:r>
            <a:endParaRPr lang="ro-RO" dirty="0" smtClean="0"/>
          </a:p>
          <a:p>
            <a:r>
              <a:rPr lang="ro-RO" dirty="0" smtClean="0"/>
              <a:t>SEO - </a:t>
            </a:r>
            <a:r>
              <a:rPr lang="en-US" dirty="0" smtClean="0"/>
              <a:t>Search </a:t>
            </a:r>
            <a:r>
              <a:rPr lang="en-US" dirty="0"/>
              <a:t>Engine Optimization</a:t>
            </a:r>
            <a:endParaRPr lang="ro-RO" dirty="0" smtClean="0"/>
          </a:p>
          <a:p>
            <a:r>
              <a:rPr lang="en-US" dirty="0" smtClean="0"/>
              <a:t>Supports </a:t>
            </a:r>
            <a:r>
              <a:rPr lang="ro-RO" dirty="0" smtClean="0"/>
              <a:t>for </a:t>
            </a:r>
            <a:r>
              <a:rPr lang="en-US" dirty="0" smtClean="0"/>
              <a:t>Mobile</a:t>
            </a:r>
            <a:endParaRPr lang="ro-RO" dirty="0" smtClean="0"/>
          </a:p>
          <a:p>
            <a:r>
              <a:rPr lang="en-US" dirty="0"/>
              <a:t>User Friendly</a:t>
            </a:r>
            <a:endParaRPr lang="ro-RO" dirty="0"/>
          </a:p>
          <a:p>
            <a:pPr marL="109728" indent="0">
              <a:buNone/>
            </a:pPr>
            <a:endParaRPr lang="ro-RO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Magento</a:t>
            </a:r>
            <a:endParaRPr lang="en-US" dirty="0"/>
          </a:p>
        </p:txBody>
      </p:sp>
      <p:pic>
        <p:nvPicPr>
          <p:cNvPr id="1027" name="Picture 3" descr="C:\Users\ReD\Desktop\mage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841" y="4800600"/>
            <a:ext cx="4318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10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smtClean="0"/>
              <a:t>Between 10 and 20 categories</a:t>
            </a:r>
          </a:p>
          <a:p>
            <a:r>
              <a:rPr lang="ro-RO" dirty="0" smtClean="0"/>
              <a:t>A lot of subcategories</a:t>
            </a:r>
          </a:p>
          <a:p>
            <a:r>
              <a:rPr lang="ro-RO" dirty="0" smtClean="0"/>
              <a:t>Ierarhical subcategorie</a:t>
            </a:r>
          </a:p>
          <a:p>
            <a:pPr lvl="1"/>
            <a:r>
              <a:rPr lang="ro-RO" dirty="0"/>
              <a:t>Subactegories can have more subcategories</a:t>
            </a:r>
          </a:p>
          <a:p>
            <a:pPr marL="393192" lvl="1" indent="0">
              <a:buNone/>
            </a:pPr>
            <a:r>
              <a:rPr lang="ro-RO" dirty="0" smtClean="0"/>
              <a:t>EX: PC </a:t>
            </a:r>
            <a:r>
              <a:rPr lang="ro-RO" dirty="0"/>
              <a:t>Component </a:t>
            </a:r>
            <a:r>
              <a:rPr lang="ro-RO" dirty="0" smtClean="0"/>
              <a:t>– Video Card – Professional Cards</a:t>
            </a:r>
          </a:p>
          <a:p>
            <a:pPr marL="393192" lvl="1" indent="0">
              <a:buNone/>
            </a:pPr>
            <a:r>
              <a:rPr lang="ro-RO" dirty="0"/>
              <a:t>Product </a:t>
            </a:r>
            <a:r>
              <a:rPr lang="ro-RO" dirty="0" smtClean="0"/>
              <a:t>properties</a:t>
            </a:r>
          </a:p>
          <a:p>
            <a:r>
              <a:rPr lang="ro-RO" dirty="0" smtClean="0"/>
              <a:t>Product properties</a:t>
            </a:r>
          </a:p>
          <a:p>
            <a:pPr lvl="1"/>
            <a:r>
              <a:rPr lang="ro-RO" dirty="0"/>
              <a:t>We can have more than 20 different properties</a:t>
            </a:r>
          </a:p>
          <a:p>
            <a:pPr lvl="1"/>
            <a:r>
              <a:rPr lang="ro-RO" dirty="0"/>
              <a:t>Filtering </a:t>
            </a:r>
            <a:r>
              <a:rPr lang="ro-RO" dirty="0" smtClean="0"/>
              <a:t>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Hardware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98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Product search</a:t>
            </a:r>
          </a:p>
          <a:p>
            <a:r>
              <a:rPr lang="ro-RO" dirty="0" smtClean="0"/>
              <a:t>Newsletter</a:t>
            </a:r>
          </a:p>
          <a:p>
            <a:r>
              <a:rPr lang="ro-RO" dirty="0" smtClean="0"/>
              <a:t>Promotions</a:t>
            </a:r>
          </a:p>
          <a:p>
            <a:r>
              <a:rPr lang="ro-RO" dirty="0"/>
              <a:t>User </a:t>
            </a:r>
            <a:r>
              <a:rPr lang="ro-RO" dirty="0" smtClean="0"/>
              <a:t>accounts + management</a:t>
            </a:r>
          </a:p>
          <a:p>
            <a:r>
              <a:rPr lang="ro-RO" dirty="0" smtClean="0"/>
              <a:t>Real-time stock</a:t>
            </a:r>
          </a:p>
          <a:p>
            <a:pPr lvl="1"/>
            <a:r>
              <a:rPr lang="ro-RO" dirty="0" smtClean="0"/>
              <a:t>Integration with distributors – rest api</a:t>
            </a:r>
          </a:p>
          <a:p>
            <a:r>
              <a:rPr lang="ro-RO" dirty="0" smtClean="0"/>
              <a:t>Shipment tracking</a:t>
            </a:r>
          </a:p>
          <a:p>
            <a:endParaRPr lang="ro-RO" dirty="0" smtClean="0"/>
          </a:p>
          <a:p>
            <a:pPr lvl="1"/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Hardware </a:t>
            </a:r>
            <a:r>
              <a:rPr lang="ro-RO" dirty="0" smtClean="0"/>
              <a:t>Store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 smtClean="0"/>
              <a:t>Laptop</a:t>
            </a:r>
          </a:p>
          <a:p>
            <a:r>
              <a:rPr lang="ro-RO" dirty="0" smtClean="0"/>
              <a:t>Tablets</a:t>
            </a:r>
          </a:p>
          <a:p>
            <a:r>
              <a:rPr lang="ro-RO" dirty="0"/>
              <a:t>PC Components</a:t>
            </a:r>
          </a:p>
          <a:p>
            <a:r>
              <a:rPr lang="ro-RO" dirty="0" smtClean="0"/>
              <a:t>Servers and PC Systems</a:t>
            </a:r>
          </a:p>
          <a:p>
            <a:r>
              <a:rPr lang="ro-RO" dirty="0" smtClean="0"/>
              <a:t>Phones</a:t>
            </a:r>
          </a:p>
          <a:p>
            <a:r>
              <a:rPr lang="ro-RO" dirty="0" smtClean="0"/>
              <a:t>Audio/Video</a:t>
            </a:r>
          </a:p>
          <a:p>
            <a:r>
              <a:rPr lang="ro-RO" dirty="0" smtClean="0"/>
              <a:t>Printing</a:t>
            </a:r>
          </a:p>
          <a:p>
            <a:r>
              <a:rPr lang="ro-RO" dirty="0" smtClean="0"/>
              <a:t>Peripherals</a:t>
            </a:r>
          </a:p>
          <a:p>
            <a:r>
              <a:rPr lang="ro-RO" dirty="0" smtClean="0"/>
              <a:t>Networking</a:t>
            </a:r>
          </a:p>
          <a:p>
            <a:r>
              <a:rPr lang="ro-RO" dirty="0" smtClean="0"/>
              <a:t>Electronics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Main categories</a:t>
            </a:r>
            <a:endParaRPr lang="en-US" dirty="0"/>
          </a:p>
        </p:txBody>
      </p:sp>
      <p:pic>
        <p:nvPicPr>
          <p:cNvPr id="1026" name="Picture 2" descr="E:\Dropbox\Screenshots\categori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76400"/>
            <a:ext cx="2774950" cy="42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6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Weekly promotions</a:t>
            </a:r>
          </a:p>
          <a:p>
            <a:r>
              <a:rPr lang="ro-RO" dirty="0" smtClean="0"/>
              <a:t>Product of the day</a:t>
            </a:r>
          </a:p>
          <a:p>
            <a:r>
              <a:rPr lang="ro-RO" dirty="0" smtClean="0"/>
              <a:t>Promotion</a:t>
            </a:r>
          </a:p>
          <a:p>
            <a:pPr lvl="1"/>
            <a:r>
              <a:rPr lang="ro-RO" dirty="0" smtClean="0"/>
              <a:t>Black Friday</a:t>
            </a:r>
          </a:p>
          <a:p>
            <a:pPr lvl="1"/>
            <a:r>
              <a:rPr lang="ro-RO" dirty="0" smtClean="0"/>
              <a:t>Cyber Monday</a:t>
            </a:r>
          </a:p>
          <a:p>
            <a:pPr lvl="1"/>
            <a:r>
              <a:rPr lang="ro-RO" dirty="0" smtClean="0"/>
              <a:t>Special events</a:t>
            </a:r>
          </a:p>
          <a:p>
            <a:r>
              <a:rPr lang="ro-RO" dirty="0" smtClean="0"/>
              <a:t>Templates</a:t>
            </a:r>
          </a:p>
          <a:p>
            <a:pPr lvl="1"/>
            <a:endParaRPr lang="ro-RO" dirty="0" smtClean="0"/>
          </a:p>
          <a:p>
            <a:pPr lvl="1"/>
            <a:endParaRPr lang="ro-RO" dirty="0" smtClean="0"/>
          </a:p>
          <a:p>
            <a:pPr marL="109728" indent="0">
              <a:buNone/>
            </a:pPr>
            <a:endParaRPr lang="ro-RO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Newsletter</a:t>
            </a:r>
            <a:endParaRPr lang="en-US" dirty="0"/>
          </a:p>
        </p:txBody>
      </p:sp>
      <p:pic>
        <p:nvPicPr>
          <p:cNvPr id="8194" name="Picture 2" descr="C:\Users\ReD\Desktop\evomag.ro_c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7200"/>
            <a:ext cx="3810000" cy="609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76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Dropbox\Screenshots\n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0"/>
            <a:ext cx="85939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73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Integration with distributors</a:t>
            </a:r>
          </a:p>
          <a:p>
            <a:r>
              <a:rPr lang="ro-RO" dirty="0" smtClean="0"/>
              <a:t>Support for REST API, XML, SOAP, excel data-bases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Web Services</a:t>
            </a:r>
            <a:endParaRPr lang="en-US" dirty="0"/>
          </a:p>
        </p:txBody>
      </p:sp>
      <p:pic>
        <p:nvPicPr>
          <p:cNvPr id="3075" name="Picture 3" descr="C:\Users\ReD\Desktop\magento-system-me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28765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8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Most buyed products</a:t>
            </a:r>
          </a:p>
          <a:p>
            <a:r>
              <a:rPr lang="ro-RO" dirty="0" smtClean="0"/>
              <a:t>Filter products</a:t>
            </a:r>
          </a:p>
          <a:p>
            <a:r>
              <a:rPr lang="ro-RO" dirty="0" smtClean="0"/>
              <a:t>Compare products</a:t>
            </a:r>
          </a:p>
          <a:p>
            <a:r>
              <a:rPr lang="ro-RO" dirty="0" smtClean="0"/>
              <a:t>F</a:t>
            </a:r>
            <a:r>
              <a:rPr lang="en-US" dirty="0" err="1" smtClean="0"/>
              <a:t>requently</a:t>
            </a:r>
            <a:r>
              <a:rPr lang="en-US" dirty="0" smtClean="0"/>
              <a:t> </a:t>
            </a:r>
            <a:r>
              <a:rPr lang="ro-RO" dirty="0"/>
              <a:t>b</a:t>
            </a:r>
            <a:r>
              <a:rPr lang="en-US" dirty="0" smtClean="0"/>
              <a:t>ought together</a:t>
            </a:r>
            <a:r>
              <a:rPr lang="ro-RO" dirty="0" smtClean="0"/>
              <a:t> products</a:t>
            </a:r>
            <a:endParaRPr lang="en-US" dirty="0"/>
          </a:p>
          <a:p>
            <a:r>
              <a:rPr lang="ro-RO" dirty="0" smtClean="0"/>
              <a:t>Sponsored products</a:t>
            </a:r>
            <a:endParaRPr lang="en-US" dirty="0" smtClean="0"/>
          </a:p>
          <a:p>
            <a:r>
              <a:rPr lang="ro-RO" dirty="0" smtClean="0"/>
              <a:t>Price history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Widgets</a:t>
            </a:r>
            <a:endParaRPr lang="en-US" dirty="0"/>
          </a:p>
        </p:txBody>
      </p:sp>
      <p:pic>
        <p:nvPicPr>
          <p:cNvPr id="4098" name="Picture 2" descr="C:\Users\ReD\Desktop\Screen Shot 2014-05-06 at 00.56.23_c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48075"/>
            <a:ext cx="3200400" cy="277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9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299</TotalTime>
  <Words>250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PC Hardware Store  using Magento</vt:lpstr>
      <vt:lpstr>Magento</vt:lpstr>
      <vt:lpstr>Hardware Store</vt:lpstr>
      <vt:lpstr>Hardware Store (2)</vt:lpstr>
      <vt:lpstr>Main categories</vt:lpstr>
      <vt:lpstr>Newsletter</vt:lpstr>
      <vt:lpstr>PowerPoint Presentation</vt:lpstr>
      <vt:lpstr>Web Services</vt:lpstr>
      <vt:lpstr>Widgets</vt:lpstr>
      <vt:lpstr>Design and Theme</vt:lpstr>
      <vt:lpstr>Payment and security</vt:lpstr>
      <vt:lpstr>Shipment and Tracking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</dc:creator>
  <cp:lastModifiedBy>ReD</cp:lastModifiedBy>
  <cp:revision>32</cp:revision>
  <dcterms:created xsi:type="dcterms:W3CDTF">2006-08-16T00:00:00Z</dcterms:created>
  <dcterms:modified xsi:type="dcterms:W3CDTF">2014-05-16T07:59:11Z</dcterms:modified>
</cp:coreProperties>
</file>