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ca4d50d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ca4d50d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efd7eee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efd7eee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efd7eee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efd7eee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efd7eee0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1efd7eee0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efd7eee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efd7eee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f4c80b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1f4c80b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b97a7b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b97a7b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1b97a7b5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1b97a7b5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b97a7b5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b97a7b5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b97a7b5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b97a7b5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a8397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a8397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ccaa9d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ccaa9d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</a:rPr>
              <a:t>[Previous chart overlaying the topics we will see]</a:t>
            </a:r>
            <a:endParaRPr sz="18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Foundations</a:t>
            </a:r>
            <a:r>
              <a:rPr lang="fr" sz="1000">
                <a:solidFill>
                  <a:schemeClr val="dk2"/>
                </a:solidFill>
              </a:rPr>
              <a:t> –</a:t>
            </a:r>
            <a:r>
              <a:rPr b="1" lang="fr" sz="1000">
                <a:solidFill>
                  <a:schemeClr val="dk2"/>
                </a:solidFill>
              </a:rPr>
              <a:t> </a:t>
            </a:r>
            <a:r>
              <a:rPr lang="fr" sz="1000">
                <a:solidFill>
                  <a:schemeClr val="dk2"/>
                </a:solidFill>
              </a:rPr>
              <a:t>this is the basic toolkit you’ll use along the whole workflow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Python data types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Pandas – series and dataframes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Augmentation special topics</a:t>
            </a:r>
            <a:endParaRPr b="1"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String handling and regex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Joins and concats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Exploration</a:t>
            </a:r>
            <a:endParaRPr b="1"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Groupby and aggregation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Plotting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b="1" lang="fr" sz="1000">
                <a:solidFill>
                  <a:schemeClr val="dk2"/>
                </a:solidFill>
              </a:rPr>
              <a:t>Telling the story</a:t>
            </a:r>
            <a:endParaRPr b="1"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Customising graphs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8a83974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8a83974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8a83974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8a83974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8a83974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8a83974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8a83974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8a83974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8a83974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8a83974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8a83974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8a83974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8a83974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8a83974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8a839746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8a839746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efd7eee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efd7eee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efd7eee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efd7eee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efd7ee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efd7ee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efd7eee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efd7eee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fd7eee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fd7eee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fd7eee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fd7eee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efd7eee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efd7eee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064788" y="4968619"/>
            <a:ext cx="912982" cy="10973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0" y="-11"/>
            <a:ext cx="8229600" cy="4286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658975"/>
            <a:ext cx="8520600" cy="24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and Interpreting Data</a:t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Intro to Plotting</a:t>
            </a:r>
            <a:endParaRPr sz="36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25" y="1225550"/>
            <a:ext cx="4000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There are many ways to come up with hypotheses, but here are some 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73088" y="1573938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613026" y="157393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it makes intuitive sense, it’s a great idea to explore 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73100" y="2319688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Analysis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73088" y="3097063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 Approaches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613065" y="2319688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Playing around with data, looking for patterns, correlations, and things that look “out of place”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2613026" y="3097063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Many types of problems already have a well known approach! e.g. Funnels, Marketing Analytics,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773100" y="3874450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Expert Knowledge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613065" y="3874450"/>
            <a:ext cx="5220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If someone has 30 years of experience with a topic, their gut feeling is a great place to start to find hypotheses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measures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4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24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55725" y="38558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2972625" y="38297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do you know a measure verifies or rejects a hypothesis?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73100" y="1817275"/>
            <a:ext cx="7197000" cy="940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if the hypothesis were true/false?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773100" y="3439100"/>
            <a:ext cx="7197000" cy="940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Will the metric change due to other factors?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Start over!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-489600" y="181727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773100" y="2662950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947000" y="3497025"/>
            <a:ext cx="7197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So where do we go from here?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11700" y="1817275"/>
            <a:ext cx="85206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We’re going to review different kinds of plots and the questions they can answer (today and in the next few classes)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You’re going to answer an analytical question using the method we discussed today and any or all of these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you will learn  how to modify these plots to tell the story you need to tell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289" name="Google Shape;289;p29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Flexibility</a:t>
            </a:r>
            <a:endParaRPr sz="1000"/>
          </a:p>
        </p:txBody>
      </p:sp>
      <p:sp>
        <p:nvSpPr>
          <p:cNvPr id="302" name="Google Shape;302;p30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Ease of use</a:t>
            </a:r>
            <a:endParaRPr sz="1000"/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/>
          <p:nvPr/>
        </p:nvSpPr>
        <p:spPr>
          <a:xfrm>
            <a:off x="1515075" y="3860050"/>
            <a:ext cx="5877000" cy="9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will learn how to do most basic plots on all of them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3457625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these two variables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change in one predict a change in the other?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strongly or weakly do they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Types of plots and which questions they answer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3457625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45645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9" y="2096447"/>
            <a:ext cx="2053675" cy="1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1"/>
          <p:cNvSpPr/>
          <p:nvPr/>
        </p:nvSpPr>
        <p:spPr>
          <a:xfrm>
            <a:off x="632370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49" y="2135200"/>
            <a:ext cx="2138050" cy="1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775" y="1964375"/>
            <a:ext cx="1816150" cy="1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/>
          <p:nvPr/>
        </p:nvSpPr>
        <p:spPr>
          <a:xfrm>
            <a:off x="45645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does this variable behave?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is it distributed?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there  outliers?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it reflect more than one population?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632370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possible correlations can we find?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joint change in a set of variables predict a change on our target variable?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How to choose the right plot for your problem?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11700" y="1233550"/>
            <a:ext cx="64839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Think about what you want to model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Change over time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Part of a whole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 Correlation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Ranking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Flows and relationships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Roboto"/>
              <a:buAutoNum type="arabicPeriod"/>
            </a:pPr>
            <a:r>
              <a:rPr lang="fr" sz="15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Geospatial</a:t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COURSE CONTENT AND STRUCTURE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We have discussed several techniques to load, and analyse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05675" y="207473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153200" y="20747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800723" y="2074747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Explore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448250" y="207474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Model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16075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 flipH="1">
            <a:off x="1816035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095775" y="207472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Communicate the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75438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3475397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122950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 flipH="1">
            <a:off x="5122910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770450" y="2124625"/>
            <a:ext cx="465900" cy="101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 flipH="1">
            <a:off x="6770410" y="2457980"/>
            <a:ext cx="428400" cy="101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800725" y="3599166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153200" y="3381078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Joins &amp; Concats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53200" y="2724025"/>
            <a:ext cx="3110100" cy="32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Foundations 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Python Data Types, Pandas (Series &amp; Dataframes)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153200" y="3753591"/>
            <a:ext cx="1462800" cy="2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Groupby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change over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156450"/>
            <a:ext cx="8461051" cy="33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comparison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8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part of a whole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3">
            <a:alphaModFix/>
          </a:blip>
          <a:srcRect b="0" l="0" r="30201" t="0"/>
          <a:stretch/>
        </p:blipFill>
        <p:spPr>
          <a:xfrm>
            <a:off x="1487200" y="1238900"/>
            <a:ext cx="6169598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6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Ranking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 rotWithShape="1">
          <a:blip r:embed="rId3">
            <a:alphaModFix/>
          </a:blip>
          <a:srcRect b="0" l="0" r="30699" t="0"/>
          <a:stretch/>
        </p:blipFill>
        <p:spPr>
          <a:xfrm>
            <a:off x="1509238" y="1172800"/>
            <a:ext cx="6125525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3">
            <a:alphaModFix/>
          </a:blip>
          <a:srcRect b="0" l="0" r="52008" t="0"/>
          <a:stretch/>
        </p:blipFill>
        <p:spPr>
          <a:xfrm>
            <a:off x="2450925" y="1081650"/>
            <a:ext cx="4242151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Flows and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Model geospatial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28957" t="0"/>
          <a:stretch/>
        </p:blipFill>
        <p:spPr>
          <a:xfrm>
            <a:off x="1432138" y="1015550"/>
            <a:ext cx="6279726" cy="3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 we organise these tasks?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89900" y="788723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 we organise these tasks?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34650" y="788723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619100" y="509563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ANSWERING</a:t>
            </a:r>
            <a:endParaRPr b="1" sz="3600"/>
          </a:p>
        </p:txBody>
      </p:sp>
      <p:sp>
        <p:nvSpPr>
          <p:cNvPr id="132" name="Google Shape;132;p17"/>
          <p:cNvSpPr/>
          <p:nvPr/>
        </p:nvSpPr>
        <p:spPr>
          <a:xfrm>
            <a:off x="1619100" y="3084275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QUESTIONS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analysis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process is, in the end, a series of questions and 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11700" y="2680197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209275" y="2680194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Communicate the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422850" y="1582800"/>
            <a:ext cx="6191700" cy="3221700"/>
          </a:xfrm>
          <a:prstGeom prst="rect">
            <a:avLst/>
          </a:prstGeom>
          <a:solidFill>
            <a:srgbClr val="FFAB40">
              <a:alpha val="2458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39690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396900" y="27971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396900" y="37400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0195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001950" y="27971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001950" y="37400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Answer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178575" y="198350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178575" y="28822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178575" y="38251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analysis process is, in the end, a series of questions and 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1700" y="2680197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Why are we losing users?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209275" y="2680194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Mostly because they don’t need us anymore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39690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Are competitors taking them?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396900" y="2680201"/>
            <a:ext cx="1562400" cy="66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Are they having a bad experience?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396900" y="3573476"/>
            <a:ext cx="1562400" cy="76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 they just not need the product anymore?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001950" y="18542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001950" y="27971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Some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001950" y="3740099"/>
            <a:ext cx="1562400" cy="431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Most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178575" y="198350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178575" y="28822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4178575" y="3825150"/>
            <a:ext cx="7032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59257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Find concrete measures to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verify or reject</a:t>
            </a: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them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analytical process can be summarised as a cycle with three main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03325" y="3703400"/>
            <a:ext cx="2316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Consolidate results &amp; </a:t>
            </a:r>
            <a:r>
              <a:rPr b="1" lang="f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dig deeper</a:t>
            </a:r>
            <a:endParaRPr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029475" y="1770450"/>
            <a:ext cx="687000" cy="687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238725" y="36773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2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820225" y="3677300"/>
            <a:ext cx="687000" cy="687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3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4716475" y="1796550"/>
            <a:ext cx="3398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Break the question down into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hypotheses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 rot="-2181288">
            <a:off x="5013556" y="2576700"/>
            <a:ext cx="320353" cy="8136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 rot="-8545295">
            <a:off x="3494352" y="2576850"/>
            <a:ext cx="320244" cy="8135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 flipH="1" rot="5400000">
            <a:off x="4181462" y="3627775"/>
            <a:ext cx="320100" cy="87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The analysts’ job is to break big questions into smaller ones that can be answered with data...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2724400" y="1849400"/>
            <a:ext cx="2133900" cy="472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Leading Question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773100" y="2758325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4210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30384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65579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7147875" y="184940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e.g.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Why are users leaving our platform?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147875" y="2758325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e.g.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Are they having bad experiences 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7147875" y="3667250"/>
            <a:ext cx="188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Roboto"/>
                <a:ea typeface="Roboto"/>
                <a:cs typeface="Roboto"/>
                <a:sym typeface="Roboto"/>
              </a:rPr>
              <a:t>e.g.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What is the satisfaction score  over time for users in Berlin?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947300" y="2758325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047588" y="2758325"/>
            <a:ext cx="1688100" cy="472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Hypothesis 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816263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478002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4139742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91655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5578290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240029" y="3667250"/>
            <a:ext cx="6267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421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8162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4916500" y="4139750"/>
            <a:ext cx="19503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latin typeface="Roboto"/>
                <a:ea typeface="Roboto"/>
                <a:cs typeface="Roboto"/>
                <a:sym typeface="Roboto"/>
              </a:rPr>
              <a:t>Analyses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