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26"/>
  </p:notesMasterIdLst>
  <p:handoutMasterIdLst>
    <p:handoutMasterId r:id="rId27"/>
  </p:handoutMasterIdLst>
  <p:sldIdLst>
    <p:sldId id="2076138457" r:id="rId2"/>
    <p:sldId id="2076138458" r:id="rId3"/>
    <p:sldId id="2076138459" r:id="rId4"/>
    <p:sldId id="2076138460" r:id="rId5"/>
    <p:sldId id="2076138462" r:id="rId6"/>
    <p:sldId id="2076138466" r:id="rId7"/>
    <p:sldId id="2076138467" r:id="rId8"/>
    <p:sldId id="2076138474" r:id="rId9"/>
    <p:sldId id="2076138468" r:id="rId10"/>
    <p:sldId id="2076138469" r:id="rId11"/>
    <p:sldId id="2076138463" r:id="rId12"/>
    <p:sldId id="2076138464" r:id="rId13"/>
    <p:sldId id="2076138472" r:id="rId14"/>
    <p:sldId id="2076138470" r:id="rId15"/>
    <p:sldId id="2076138471" r:id="rId16"/>
    <p:sldId id="2076138473" r:id="rId17"/>
    <p:sldId id="2076138475" r:id="rId18"/>
    <p:sldId id="2076138477" r:id="rId19"/>
    <p:sldId id="2076138478" r:id="rId20"/>
    <p:sldId id="2076138479" r:id="rId21"/>
    <p:sldId id="2076138480" r:id="rId22"/>
    <p:sldId id="2076138481" r:id="rId23"/>
    <p:sldId id="2076138483" r:id="rId24"/>
    <p:sldId id="2076138482"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4A917-1E51-4EEA-9FC1-C3EBEFE57A4D}" v="1" dt="2021-03-15T13:38:49.036"/>
    <p1510:client id="{E71F538D-E21D-4F97-80E0-DEFA12332BED}" v="14" dt="2021-03-15T17:04:10.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6326" autoAdjust="0"/>
  </p:normalViewPr>
  <p:slideViewPr>
    <p:cSldViewPr snapToGrid="0">
      <p:cViewPr>
        <p:scale>
          <a:sx n="87" d="100"/>
          <a:sy n="87" d="100"/>
        </p:scale>
        <p:origin x="30" y="36"/>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Hendrik Peters" userId="85d5324eea17fa2d" providerId="LiveId" clId="{14A4A917-1E51-4EEA-9FC1-C3EBEFE57A4D}"/>
    <pc:docChg chg="custSel addSld modSld">
      <pc:chgData name="Jan-Hendrik Peters" userId="85d5324eea17fa2d" providerId="LiveId" clId="{14A4A917-1E51-4EEA-9FC1-C3EBEFE57A4D}" dt="2021-03-15T15:46:20.005" v="269" actId="680"/>
      <pc:docMkLst>
        <pc:docMk/>
      </pc:docMkLst>
      <pc:sldChg chg="modSp new mod">
        <pc:chgData name="Jan-Hendrik Peters" userId="85d5324eea17fa2d" providerId="LiveId" clId="{14A4A917-1E51-4EEA-9FC1-C3EBEFE57A4D}" dt="2021-03-15T13:36:57.976" v="129" actId="20577"/>
        <pc:sldMkLst>
          <pc:docMk/>
          <pc:sldMk cId="3683117069" sldId="2076138458"/>
        </pc:sldMkLst>
        <pc:spChg chg="mod">
          <ac:chgData name="Jan-Hendrik Peters" userId="85d5324eea17fa2d" providerId="LiveId" clId="{14A4A917-1E51-4EEA-9FC1-C3EBEFE57A4D}" dt="2021-03-15T13:36:20.241" v="6" actId="20577"/>
          <ac:spMkLst>
            <pc:docMk/>
            <pc:sldMk cId="3683117069" sldId="2076138458"/>
            <ac:spMk id="2" creationId="{28FF0B51-53B6-4C96-9726-5A3630CF6D0F}"/>
          </ac:spMkLst>
        </pc:spChg>
        <pc:spChg chg="mod">
          <ac:chgData name="Jan-Hendrik Peters" userId="85d5324eea17fa2d" providerId="LiveId" clId="{14A4A917-1E51-4EEA-9FC1-C3EBEFE57A4D}" dt="2021-03-15T13:36:57.976" v="129" actId="20577"/>
          <ac:spMkLst>
            <pc:docMk/>
            <pc:sldMk cId="3683117069" sldId="2076138458"/>
            <ac:spMk id="3" creationId="{A1578EA0-D17E-41CC-B4E9-486A247BE029}"/>
          </ac:spMkLst>
        </pc:spChg>
      </pc:sldChg>
      <pc:sldChg chg="addSp delSp modSp new mod chgLayout">
        <pc:chgData name="Jan-Hendrik Peters" userId="85d5324eea17fa2d" providerId="LiveId" clId="{14A4A917-1E51-4EEA-9FC1-C3EBEFE57A4D}" dt="2021-03-15T13:37:42.116" v="206" actId="5793"/>
        <pc:sldMkLst>
          <pc:docMk/>
          <pc:sldMk cId="802850169" sldId="2076138459"/>
        </pc:sldMkLst>
        <pc:spChg chg="del">
          <ac:chgData name="Jan-Hendrik Peters" userId="85d5324eea17fa2d" providerId="LiveId" clId="{14A4A917-1E51-4EEA-9FC1-C3EBEFE57A4D}" dt="2021-03-15T13:37:20.653" v="131" actId="700"/>
          <ac:spMkLst>
            <pc:docMk/>
            <pc:sldMk cId="802850169" sldId="2076138459"/>
            <ac:spMk id="2" creationId="{FD925AE9-99FD-4487-A684-E469E2E33860}"/>
          </ac:spMkLst>
        </pc:spChg>
        <pc:spChg chg="del mod ord">
          <ac:chgData name="Jan-Hendrik Peters" userId="85d5324eea17fa2d" providerId="LiveId" clId="{14A4A917-1E51-4EEA-9FC1-C3EBEFE57A4D}" dt="2021-03-15T13:37:20.653" v="131" actId="700"/>
          <ac:spMkLst>
            <pc:docMk/>
            <pc:sldMk cId="802850169" sldId="2076138459"/>
            <ac:spMk id="3" creationId="{8DF5598B-D19C-47E6-B01E-193ED9EC7D78}"/>
          </ac:spMkLst>
        </pc:spChg>
        <pc:spChg chg="add mod ord">
          <ac:chgData name="Jan-Hendrik Peters" userId="85d5324eea17fa2d" providerId="LiveId" clId="{14A4A917-1E51-4EEA-9FC1-C3EBEFE57A4D}" dt="2021-03-15T13:37:31.952" v="170" actId="20577"/>
          <ac:spMkLst>
            <pc:docMk/>
            <pc:sldMk cId="802850169" sldId="2076138459"/>
            <ac:spMk id="4" creationId="{87E78DD8-9185-4B6A-87CC-97800953D285}"/>
          </ac:spMkLst>
        </pc:spChg>
        <pc:spChg chg="add mod ord">
          <ac:chgData name="Jan-Hendrik Peters" userId="85d5324eea17fa2d" providerId="LiveId" clId="{14A4A917-1E51-4EEA-9FC1-C3EBEFE57A4D}" dt="2021-03-15T13:37:42.116" v="206" actId="5793"/>
          <ac:spMkLst>
            <pc:docMk/>
            <pc:sldMk cId="802850169" sldId="2076138459"/>
            <ac:spMk id="5" creationId="{3B22F420-19DA-423F-ABD7-E71AB0AAB08C}"/>
          </ac:spMkLst>
        </pc:spChg>
      </pc:sldChg>
      <pc:sldChg chg="addSp delSp modSp new mod modClrScheme chgLayout">
        <pc:chgData name="Jan-Hendrik Peters" userId="85d5324eea17fa2d" providerId="LiveId" clId="{14A4A917-1E51-4EEA-9FC1-C3EBEFE57A4D}" dt="2021-03-15T15:37:36.357" v="268" actId="962"/>
        <pc:sldMkLst>
          <pc:docMk/>
          <pc:sldMk cId="2895303675" sldId="2076138460"/>
        </pc:sldMkLst>
        <pc:spChg chg="del mod ord">
          <ac:chgData name="Jan-Hendrik Peters" userId="85d5324eea17fa2d" providerId="LiveId" clId="{14A4A917-1E51-4EEA-9FC1-C3EBEFE57A4D}" dt="2021-03-15T13:38:02.620" v="208" actId="700"/>
          <ac:spMkLst>
            <pc:docMk/>
            <pc:sldMk cId="2895303675" sldId="2076138460"/>
            <ac:spMk id="2" creationId="{4AB5F7EA-3606-4645-9836-CA215D90EBA2}"/>
          </ac:spMkLst>
        </pc:spChg>
        <pc:spChg chg="del">
          <ac:chgData name="Jan-Hendrik Peters" userId="85d5324eea17fa2d" providerId="LiveId" clId="{14A4A917-1E51-4EEA-9FC1-C3EBEFE57A4D}" dt="2021-03-15T13:38:02.620" v="208" actId="700"/>
          <ac:spMkLst>
            <pc:docMk/>
            <pc:sldMk cId="2895303675" sldId="2076138460"/>
            <ac:spMk id="3" creationId="{9DE929B7-5E09-48CA-9413-3698FF241955}"/>
          </ac:spMkLst>
        </pc:spChg>
        <pc:spChg chg="add mod ord">
          <ac:chgData name="Jan-Hendrik Peters" userId="85d5324eea17fa2d" providerId="LiveId" clId="{14A4A917-1E51-4EEA-9FC1-C3EBEFE57A4D}" dt="2021-03-15T13:39:06.166" v="252" actId="20577"/>
          <ac:spMkLst>
            <pc:docMk/>
            <pc:sldMk cId="2895303675" sldId="2076138460"/>
            <ac:spMk id="4" creationId="{5C08CA3F-B113-47BC-BEE5-9E422D969A92}"/>
          </ac:spMkLst>
        </pc:spChg>
        <pc:spChg chg="add del mod ord">
          <ac:chgData name="Jan-Hendrik Peters" userId="85d5324eea17fa2d" providerId="LiveId" clId="{14A4A917-1E51-4EEA-9FC1-C3EBEFE57A4D}" dt="2021-03-15T13:38:49.036" v="209" actId="931"/>
          <ac:spMkLst>
            <pc:docMk/>
            <pc:sldMk cId="2895303675" sldId="2076138460"/>
            <ac:spMk id="5" creationId="{79A31347-98B9-4712-9514-144ABB1970C6}"/>
          </ac:spMkLst>
        </pc:spChg>
        <pc:picChg chg="add mod">
          <ac:chgData name="Jan-Hendrik Peters" userId="85d5324eea17fa2d" providerId="LiveId" clId="{14A4A917-1E51-4EEA-9FC1-C3EBEFE57A4D}" dt="2021-03-15T15:37:36.357" v="268" actId="962"/>
          <ac:picMkLst>
            <pc:docMk/>
            <pc:sldMk cId="2895303675" sldId="2076138460"/>
            <ac:picMk id="7" creationId="{DE82478B-7BE8-4528-B401-22719334B452}"/>
          </ac:picMkLst>
        </pc:picChg>
      </pc:sldChg>
      <pc:sldChg chg="new">
        <pc:chgData name="Jan-Hendrik Peters" userId="85d5324eea17fa2d" providerId="LiveId" clId="{14A4A917-1E51-4EEA-9FC1-C3EBEFE57A4D}" dt="2021-03-15T15:46:20.005" v="269" actId="680"/>
        <pc:sldMkLst>
          <pc:docMk/>
          <pc:sldMk cId="274962399" sldId="2076138461"/>
        </pc:sldMkLst>
      </pc:sldChg>
    </pc:docChg>
  </pc:docChgLst>
  <pc:docChgLst>
    <pc:chgData name="Jan-Hendrik Peters" userId="85d5324eea17fa2d" providerId="LiveId" clId="{E71F538D-E21D-4F97-80E0-DEFA12332BED}"/>
    <pc:docChg chg="undo custSel addSld delSld modSld">
      <pc:chgData name="Jan-Hendrik Peters" userId="85d5324eea17fa2d" providerId="LiveId" clId="{E71F538D-E21D-4F97-80E0-DEFA12332BED}" dt="2021-03-15T17:05:01.783" v="2437" actId="20577"/>
      <pc:docMkLst>
        <pc:docMk/>
      </pc:docMkLst>
      <pc:sldChg chg="modSp mod">
        <pc:chgData name="Jan-Hendrik Peters" userId="85d5324eea17fa2d" providerId="LiveId" clId="{E71F538D-E21D-4F97-80E0-DEFA12332BED}" dt="2021-03-15T16:20:32.910" v="796" actId="20577"/>
        <pc:sldMkLst>
          <pc:docMk/>
          <pc:sldMk cId="3683117069" sldId="2076138458"/>
        </pc:sldMkLst>
        <pc:spChg chg="mod">
          <ac:chgData name="Jan-Hendrik Peters" userId="85d5324eea17fa2d" providerId="LiveId" clId="{E71F538D-E21D-4F97-80E0-DEFA12332BED}" dt="2021-03-15T16:20:32.910" v="796" actId="20577"/>
          <ac:spMkLst>
            <pc:docMk/>
            <pc:sldMk cId="3683117069" sldId="2076138458"/>
            <ac:spMk id="3" creationId="{A1578EA0-D17E-41CC-B4E9-486A247BE029}"/>
          </ac:spMkLst>
        </pc:spChg>
      </pc:sldChg>
      <pc:sldChg chg="del">
        <pc:chgData name="Jan-Hendrik Peters" userId="85d5324eea17fa2d" providerId="LiveId" clId="{E71F538D-E21D-4F97-80E0-DEFA12332BED}" dt="2021-03-15T16:20:23.820" v="786" actId="47"/>
        <pc:sldMkLst>
          <pc:docMk/>
          <pc:sldMk cId="274962399" sldId="2076138461"/>
        </pc:sldMkLst>
      </pc:sldChg>
      <pc:sldChg chg="modSp new mod">
        <pc:chgData name="Jan-Hendrik Peters" userId="85d5324eea17fa2d" providerId="LiveId" clId="{E71F538D-E21D-4F97-80E0-DEFA12332BED}" dt="2021-03-15T15:58:36.404" v="12" actId="20577"/>
        <pc:sldMkLst>
          <pc:docMk/>
          <pc:sldMk cId="4186702922" sldId="2076138462"/>
        </pc:sldMkLst>
        <pc:spChg chg="mod">
          <ac:chgData name="Jan-Hendrik Peters" userId="85d5324eea17fa2d" providerId="LiveId" clId="{E71F538D-E21D-4F97-80E0-DEFA12332BED}" dt="2021-03-15T15:58:36.404" v="12" actId="20577"/>
          <ac:spMkLst>
            <pc:docMk/>
            <pc:sldMk cId="4186702922" sldId="2076138462"/>
            <ac:spMk id="3" creationId="{F863903F-3D50-4CBE-B0FE-1CA667473147}"/>
          </ac:spMkLst>
        </pc:spChg>
      </pc:sldChg>
      <pc:sldChg chg="modSp new mod">
        <pc:chgData name="Jan-Hendrik Peters" userId="85d5324eea17fa2d" providerId="LiveId" clId="{E71F538D-E21D-4F97-80E0-DEFA12332BED}" dt="2021-03-15T15:58:56.068" v="34" actId="20577"/>
        <pc:sldMkLst>
          <pc:docMk/>
          <pc:sldMk cId="2243352289" sldId="2076138463"/>
        </pc:sldMkLst>
        <pc:spChg chg="mod">
          <ac:chgData name="Jan-Hendrik Peters" userId="85d5324eea17fa2d" providerId="LiveId" clId="{E71F538D-E21D-4F97-80E0-DEFA12332BED}" dt="2021-03-15T15:58:56.068" v="34" actId="20577"/>
          <ac:spMkLst>
            <pc:docMk/>
            <pc:sldMk cId="2243352289" sldId="2076138463"/>
            <ac:spMk id="3" creationId="{71F1AFD3-08EF-4368-B4A4-DC3266F85AF1}"/>
          </ac:spMkLst>
        </pc:spChg>
      </pc:sldChg>
      <pc:sldChg chg="addSp delSp modSp new mod modClrScheme chgLayout">
        <pc:chgData name="Jan-Hendrik Peters" userId="85d5324eea17fa2d" providerId="LiveId" clId="{E71F538D-E21D-4F97-80E0-DEFA12332BED}" dt="2021-03-15T16:47:59.289" v="1729" actId="20577"/>
        <pc:sldMkLst>
          <pc:docMk/>
          <pc:sldMk cId="440122391" sldId="2076138464"/>
        </pc:sldMkLst>
        <pc:spChg chg="del mod ord">
          <ac:chgData name="Jan-Hendrik Peters" userId="85d5324eea17fa2d" providerId="LiveId" clId="{E71F538D-E21D-4F97-80E0-DEFA12332BED}" dt="2021-03-15T15:59:21.662" v="36" actId="700"/>
          <ac:spMkLst>
            <pc:docMk/>
            <pc:sldMk cId="440122391" sldId="2076138464"/>
            <ac:spMk id="2" creationId="{945EAD54-0960-497F-9987-63D87DBE9ECB}"/>
          </ac:spMkLst>
        </pc:spChg>
        <pc:spChg chg="del mod ord">
          <ac:chgData name="Jan-Hendrik Peters" userId="85d5324eea17fa2d" providerId="LiveId" clId="{E71F538D-E21D-4F97-80E0-DEFA12332BED}" dt="2021-03-15T15:59:21.662" v="36" actId="700"/>
          <ac:spMkLst>
            <pc:docMk/>
            <pc:sldMk cId="440122391" sldId="2076138464"/>
            <ac:spMk id="3" creationId="{9539E62D-A56F-44FE-98DC-D4F4DF0C4E2E}"/>
          </ac:spMkLst>
        </pc:spChg>
        <pc:spChg chg="add del mod ord">
          <ac:chgData name="Jan-Hendrik Peters" userId="85d5324eea17fa2d" providerId="LiveId" clId="{E71F538D-E21D-4F97-80E0-DEFA12332BED}" dt="2021-03-15T16:00:25.508" v="42" actId="700"/>
          <ac:spMkLst>
            <pc:docMk/>
            <pc:sldMk cId="440122391" sldId="2076138464"/>
            <ac:spMk id="4" creationId="{41C01464-DD96-40EF-BBB7-29D6965920F0}"/>
          </ac:spMkLst>
        </pc:spChg>
        <pc:spChg chg="add del mod ord">
          <ac:chgData name="Jan-Hendrik Peters" userId="85d5324eea17fa2d" providerId="LiveId" clId="{E71F538D-E21D-4F97-80E0-DEFA12332BED}" dt="2021-03-15T15:59:24.465" v="37" actId="22"/>
          <ac:spMkLst>
            <pc:docMk/>
            <pc:sldMk cId="440122391" sldId="2076138464"/>
            <ac:spMk id="5" creationId="{49598757-858E-4C71-92CF-B1A12CDC83B6}"/>
          </ac:spMkLst>
        </pc:spChg>
        <pc:spChg chg="add del mod ord">
          <ac:chgData name="Jan-Hendrik Peters" userId="85d5324eea17fa2d" providerId="LiveId" clId="{E71F538D-E21D-4F97-80E0-DEFA12332BED}" dt="2021-03-15T16:00:25.508" v="42" actId="700"/>
          <ac:spMkLst>
            <pc:docMk/>
            <pc:sldMk cId="440122391" sldId="2076138464"/>
            <ac:spMk id="6" creationId="{A5A9ADDF-EF05-4E80-9F3A-0F0F0E34268B}"/>
          </ac:spMkLst>
        </pc:spChg>
        <pc:spChg chg="add del mod ord">
          <ac:chgData name="Jan-Hendrik Peters" userId="85d5324eea17fa2d" providerId="LiveId" clId="{E71F538D-E21D-4F97-80E0-DEFA12332BED}" dt="2021-03-15T16:00:14.938" v="41" actId="700"/>
          <ac:spMkLst>
            <pc:docMk/>
            <pc:sldMk cId="440122391" sldId="2076138464"/>
            <ac:spMk id="9" creationId="{0571B576-101E-425D-A0A4-2422515767F8}"/>
          </ac:spMkLst>
        </pc:spChg>
        <pc:spChg chg="add mod ord">
          <ac:chgData name="Jan-Hendrik Peters" userId="85d5324eea17fa2d" providerId="LiveId" clId="{E71F538D-E21D-4F97-80E0-DEFA12332BED}" dt="2021-03-15T16:47:59.289" v="1729" actId="20577"/>
          <ac:spMkLst>
            <pc:docMk/>
            <pc:sldMk cId="440122391" sldId="2076138464"/>
            <ac:spMk id="10" creationId="{6480A246-5B1A-461C-8C6E-7D522DC1B30B}"/>
          </ac:spMkLst>
        </pc:spChg>
        <pc:spChg chg="add mod">
          <ac:chgData name="Jan-Hendrik Peters" userId="85d5324eea17fa2d" providerId="LiveId" clId="{E71F538D-E21D-4F97-80E0-DEFA12332BED}" dt="2021-03-15T16:01:24.699" v="120" actId="20577"/>
          <ac:spMkLst>
            <pc:docMk/>
            <pc:sldMk cId="440122391" sldId="2076138464"/>
            <ac:spMk id="11" creationId="{BF25B5DF-EECA-4F13-A742-EE9C14B214FE}"/>
          </ac:spMkLst>
        </pc:spChg>
        <pc:picChg chg="add mod ord modCrop">
          <ac:chgData name="Jan-Hendrik Peters" userId="85d5324eea17fa2d" providerId="LiveId" clId="{E71F538D-E21D-4F97-80E0-DEFA12332BED}" dt="2021-03-15T16:00:25.508" v="42" actId="700"/>
          <ac:picMkLst>
            <pc:docMk/>
            <pc:sldMk cId="440122391" sldId="2076138464"/>
            <ac:picMk id="8" creationId="{6FE863EB-DFB0-4800-AFD1-CF146AEBC575}"/>
          </ac:picMkLst>
        </pc:picChg>
      </pc:sldChg>
      <pc:sldChg chg="addSp delSp modSp new del mod">
        <pc:chgData name="Jan-Hendrik Peters" userId="85d5324eea17fa2d" providerId="LiveId" clId="{E71F538D-E21D-4F97-80E0-DEFA12332BED}" dt="2021-03-15T16:10:02.024" v="525" actId="47"/>
        <pc:sldMkLst>
          <pc:docMk/>
          <pc:sldMk cId="2884110651" sldId="2076138465"/>
        </pc:sldMkLst>
        <pc:spChg chg="mod">
          <ac:chgData name="Jan-Hendrik Peters" userId="85d5324eea17fa2d" providerId="LiveId" clId="{E71F538D-E21D-4F97-80E0-DEFA12332BED}" dt="2021-03-15T16:02:56.071" v="154" actId="20577"/>
          <ac:spMkLst>
            <pc:docMk/>
            <pc:sldMk cId="2884110651" sldId="2076138465"/>
            <ac:spMk id="2" creationId="{97E48BA9-E6A2-4BC4-A990-430AB557F30A}"/>
          </ac:spMkLst>
        </pc:spChg>
        <pc:spChg chg="mod">
          <ac:chgData name="Jan-Hendrik Peters" userId="85d5324eea17fa2d" providerId="LiveId" clId="{E71F538D-E21D-4F97-80E0-DEFA12332BED}" dt="2021-03-15T16:06:18.397" v="431" actId="21"/>
          <ac:spMkLst>
            <pc:docMk/>
            <pc:sldMk cId="2884110651" sldId="2076138465"/>
            <ac:spMk id="3" creationId="{4E26DA97-F8AC-4472-8E54-84FE4E837E34}"/>
          </ac:spMkLst>
        </pc:spChg>
        <pc:spChg chg="add del">
          <ac:chgData name="Jan-Hendrik Peters" userId="85d5324eea17fa2d" providerId="LiveId" clId="{E71F538D-E21D-4F97-80E0-DEFA12332BED}" dt="2021-03-15T16:04:38.322" v="295"/>
          <ac:spMkLst>
            <pc:docMk/>
            <pc:sldMk cId="2884110651" sldId="2076138465"/>
            <ac:spMk id="4" creationId="{1FEA96B0-A0C7-4BF0-8EEB-60F32B12FF8D}"/>
          </ac:spMkLst>
        </pc:spChg>
      </pc:sldChg>
      <pc:sldChg chg="addSp modSp new mod">
        <pc:chgData name="Jan-Hendrik Peters" userId="85d5324eea17fa2d" providerId="LiveId" clId="{E71F538D-E21D-4F97-80E0-DEFA12332BED}" dt="2021-03-15T16:12:18.049" v="528" actId="1076"/>
        <pc:sldMkLst>
          <pc:docMk/>
          <pc:sldMk cId="2969195074" sldId="2076138466"/>
        </pc:sldMkLst>
        <pc:spChg chg="mod">
          <ac:chgData name="Jan-Hendrik Peters" userId="85d5324eea17fa2d" providerId="LiveId" clId="{E71F538D-E21D-4F97-80E0-DEFA12332BED}" dt="2021-03-15T16:06:08.450" v="429" actId="20577"/>
          <ac:spMkLst>
            <pc:docMk/>
            <pc:sldMk cId="2969195074" sldId="2076138466"/>
            <ac:spMk id="2" creationId="{EA0B653E-34F7-4091-9A04-B3B249519EC5}"/>
          </ac:spMkLst>
        </pc:spChg>
        <pc:spChg chg="mod">
          <ac:chgData name="Jan-Hendrik Peters" userId="85d5324eea17fa2d" providerId="LiveId" clId="{E71F538D-E21D-4F97-80E0-DEFA12332BED}" dt="2021-03-15T16:06:10.012" v="430"/>
          <ac:spMkLst>
            <pc:docMk/>
            <pc:sldMk cId="2969195074" sldId="2076138466"/>
            <ac:spMk id="3" creationId="{3E9715EE-D9E0-4A3A-B79F-CB521BC4B061}"/>
          </ac:spMkLst>
        </pc:spChg>
        <pc:picChg chg="add mod">
          <ac:chgData name="Jan-Hendrik Peters" userId="85d5324eea17fa2d" providerId="LiveId" clId="{E71F538D-E21D-4F97-80E0-DEFA12332BED}" dt="2021-03-15T16:12:18.049" v="528" actId="1076"/>
          <ac:picMkLst>
            <pc:docMk/>
            <pc:sldMk cId="2969195074" sldId="2076138466"/>
            <ac:picMk id="5" creationId="{7F80CD7C-4409-4587-B74F-27D5ACC7EB92}"/>
          </ac:picMkLst>
        </pc:picChg>
      </pc:sldChg>
      <pc:sldChg chg="addSp modSp new mod">
        <pc:chgData name="Jan-Hendrik Peters" userId="85d5324eea17fa2d" providerId="LiveId" clId="{E71F538D-E21D-4F97-80E0-DEFA12332BED}" dt="2021-03-15T16:14:19.378" v="531" actId="1076"/>
        <pc:sldMkLst>
          <pc:docMk/>
          <pc:sldMk cId="3108759969" sldId="2076138467"/>
        </pc:sldMkLst>
        <pc:spChg chg="mod">
          <ac:chgData name="Jan-Hendrik Peters" userId="85d5324eea17fa2d" providerId="LiveId" clId="{E71F538D-E21D-4F97-80E0-DEFA12332BED}" dt="2021-03-15T16:06:32.554" v="452" actId="20577"/>
          <ac:spMkLst>
            <pc:docMk/>
            <pc:sldMk cId="3108759969" sldId="2076138467"/>
            <ac:spMk id="2" creationId="{B715CEC5-E748-4384-BAA3-7A07E6BC2993}"/>
          </ac:spMkLst>
        </pc:spChg>
        <pc:spChg chg="mod">
          <ac:chgData name="Jan-Hendrik Peters" userId="85d5324eea17fa2d" providerId="LiveId" clId="{E71F538D-E21D-4F97-80E0-DEFA12332BED}" dt="2021-03-15T16:06:35.485" v="454" actId="20577"/>
          <ac:spMkLst>
            <pc:docMk/>
            <pc:sldMk cId="3108759969" sldId="2076138467"/>
            <ac:spMk id="3" creationId="{3FCD8681-7A77-4B20-AEB6-0C82A4B0039E}"/>
          </ac:spMkLst>
        </pc:spChg>
        <pc:picChg chg="add mod">
          <ac:chgData name="Jan-Hendrik Peters" userId="85d5324eea17fa2d" providerId="LiveId" clId="{E71F538D-E21D-4F97-80E0-DEFA12332BED}" dt="2021-03-15T16:14:19.378" v="531" actId="1076"/>
          <ac:picMkLst>
            <pc:docMk/>
            <pc:sldMk cId="3108759969" sldId="2076138467"/>
            <ac:picMk id="5" creationId="{C82E1089-7646-4933-9F9D-735796FA7DB3}"/>
          </ac:picMkLst>
        </pc:picChg>
      </pc:sldChg>
      <pc:sldChg chg="addSp modSp new mod">
        <pc:chgData name="Jan-Hendrik Peters" userId="85d5324eea17fa2d" providerId="LiveId" clId="{E71F538D-E21D-4F97-80E0-DEFA12332BED}" dt="2021-03-15T16:15:31.302" v="533" actId="1076"/>
        <pc:sldMkLst>
          <pc:docMk/>
          <pc:sldMk cId="1755307637" sldId="2076138468"/>
        </pc:sldMkLst>
        <pc:spChg chg="mod">
          <ac:chgData name="Jan-Hendrik Peters" userId="85d5324eea17fa2d" providerId="LiveId" clId="{E71F538D-E21D-4F97-80E0-DEFA12332BED}" dt="2021-03-15T16:08:05.164" v="460" actId="20577"/>
          <ac:spMkLst>
            <pc:docMk/>
            <pc:sldMk cId="1755307637" sldId="2076138468"/>
            <ac:spMk id="2" creationId="{1F284328-1267-4706-B447-DD7EF8E6BA1E}"/>
          </ac:spMkLst>
        </pc:spChg>
        <pc:spChg chg="mod">
          <ac:chgData name="Jan-Hendrik Peters" userId="85d5324eea17fa2d" providerId="LiveId" clId="{E71F538D-E21D-4F97-80E0-DEFA12332BED}" dt="2021-03-15T16:08:31.147" v="524" actId="20577"/>
          <ac:spMkLst>
            <pc:docMk/>
            <pc:sldMk cId="1755307637" sldId="2076138468"/>
            <ac:spMk id="3" creationId="{22ED80B8-2942-43DA-9BB1-676205F4018C}"/>
          </ac:spMkLst>
        </pc:spChg>
        <pc:picChg chg="add mod">
          <ac:chgData name="Jan-Hendrik Peters" userId="85d5324eea17fa2d" providerId="LiveId" clId="{E71F538D-E21D-4F97-80E0-DEFA12332BED}" dt="2021-03-15T16:15:31.302" v="533" actId="1076"/>
          <ac:picMkLst>
            <pc:docMk/>
            <pc:sldMk cId="1755307637" sldId="2076138468"/>
            <ac:picMk id="5" creationId="{530C9E67-A6D6-479D-996B-D45EA50E7CC1}"/>
          </ac:picMkLst>
        </pc:picChg>
      </pc:sldChg>
      <pc:sldChg chg="addSp delSp modSp new mod modClrScheme chgLayout">
        <pc:chgData name="Jan-Hendrik Peters" userId="85d5324eea17fa2d" providerId="LiveId" clId="{E71F538D-E21D-4F97-80E0-DEFA12332BED}" dt="2021-03-15T16:19:26.496" v="785" actId="20577"/>
        <pc:sldMkLst>
          <pc:docMk/>
          <pc:sldMk cId="1723043413" sldId="2076138469"/>
        </pc:sldMkLst>
        <pc:spChg chg="mod ord">
          <ac:chgData name="Jan-Hendrik Peters" userId="85d5324eea17fa2d" providerId="LiveId" clId="{E71F538D-E21D-4F97-80E0-DEFA12332BED}" dt="2021-03-15T16:17:00.672" v="550" actId="14100"/>
          <ac:spMkLst>
            <pc:docMk/>
            <pc:sldMk cId="1723043413" sldId="2076138469"/>
            <ac:spMk id="2" creationId="{30689657-B04E-40EB-A96D-76BFC1E5F300}"/>
          </ac:spMkLst>
        </pc:spChg>
        <pc:spChg chg="del mod ord">
          <ac:chgData name="Jan-Hendrik Peters" userId="85d5324eea17fa2d" providerId="LiveId" clId="{E71F538D-E21D-4F97-80E0-DEFA12332BED}" dt="2021-03-15T16:16:57.106" v="549" actId="700"/>
          <ac:spMkLst>
            <pc:docMk/>
            <pc:sldMk cId="1723043413" sldId="2076138469"/>
            <ac:spMk id="3" creationId="{01E52AF1-CF9A-4521-A3EE-03DAC85A2814}"/>
          </ac:spMkLst>
        </pc:spChg>
        <pc:spChg chg="add mod ord">
          <ac:chgData name="Jan-Hendrik Peters" userId="85d5324eea17fa2d" providerId="LiveId" clId="{E71F538D-E21D-4F97-80E0-DEFA12332BED}" dt="2021-03-15T16:19:26.496" v="785" actId="20577"/>
          <ac:spMkLst>
            <pc:docMk/>
            <pc:sldMk cId="1723043413" sldId="2076138469"/>
            <ac:spMk id="4" creationId="{7812E246-FF48-48C5-B10F-2CFE2C13383E}"/>
          </ac:spMkLst>
        </pc:spChg>
        <pc:spChg chg="add del mod ord">
          <ac:chgData name="Jan-Hendrik Peters" userId="85d5324eea17fa2d" providerId="LiveId" clId="{E71F538D-E21D-4F97-80E0-DEFA12332BED}" dt="2021-03-15T16:17:51.369" v="552" actId="931"/>
          <ac:spMkLst>
            <pc:docMk/>
            <pc:sldMk cId="1723043413" sldId="2076138469"/>
            <ac:spMk id="5" creationId="{51D5B3D9-6851-48EF-827D-3AD1CD167EBB}"/>
          </ac:spMkLst>
        </pc:spChg>
        <pc:picChg chg="add mod">
          <ac:chgData name="Jan-Hendrik Peters" userId="85d5324eea17fa2d" providerId="LiveId" clId="{E71F538D-E21D-4F97-80E0-DEFA12332BED}" dt="2021-03-15T16:17:57.966" v="562" actId="27614"/>
          <ac:picMkLst>
            <pc:docMk/>
            <pc:sldMk cId="1723043413" sldId="2076138469"/>
            <ac:picMk id="7" creationId="{027D4ED0-B61C-4B21-A6A8-84E3412F75E5}"/>
          </ac:picMkLst>
        </pc:picChg>
      </pc:sldChg>
      <pc:sldChg chg="modSp new mod">
        <pc:chgData name="Jan-Hendrik Peters" userId="85d5324eea17fa2d" providerId="LiveId" clId="{E71F538D-E21D-4F97-80E0-DEFA12332BED}" dt="2021-03-15T16:51:18.076" v="1755" actId="20577"/>
        <pc:sldMkLst>
          <pc:docMk/>
          <pc:sldMk cId="1099236722" sldId="2076138470"/>
        </pc:sldMkLst>
        <pc:spChg chg="mod">
          <ac:chgData name="Jan-Hendrik Peters" userId="85d5324eea17fa2d" providerId="LiveId" clId="{E71F538D-E21D-4F97-80E0-DEFA12332BED}" dt="2021-03-15T16:31:09.903" v="820" actId="20577"/>
          <ac:spMkLst>
            <pc:docMk/>
            <pc:sldMk cId="1099236722" sldId="2076138470"/>
            <ac:spMk id="2" creationId="{46A7003F-1B47-4207-9AB5-0F77E25843FD}"/>
          </ac:spMkLst>
        </pc:spChg>
        <pc:spChg chg="mod">
          <ac:chgData name="Jan-Hendrik Peters" userId="85d5324eea17fa2d" providerId="LiveId" clId="{E71F538D-E21D-4F97-80E0-DEFA12332BED}" dt="2021-03-15T16:51:18.076" v="1755" actId="20577"/>
          <ac:spMkLst>
            <pc:docMk/>
            <pc:sldMk cId="1099236722" sldId="2076138470"/>
            <ac:spMk id="3" creationId="{E27184A4-E2E2-4DDE-9BCB-9C1F96DB4BD4}"/>
          </ac:spMkLst>
        </pc:spChg>
      </pc:sldChg>
      <pc:sldChg chg="modSp new mod">
        <pc:chgData name="Jan-Hendrik Peters" userId="85d5324eea17fa2d" providerId="LiveId" clId="{E71F538D-E21D-4F97-80E0-DEFA12332BED}" dt="2021-03-15T16:54:45.494" v="2104" actId="20577"/>
        <pc:sldMkLst>
          <pc:docMk/>
          <pc:sldMk cId="2107040377" sldId="2076138471"/>
        </pc:sldMkLst>
        <pc:spChg chg="mod">
          <ac:chgData name="Jan-Hendrik Peters" userId="85d5324eea17fa2d" providerId="LiveId" clId="{E71F538D-E21D-4F97-80E0-DEFA12332BED}" dt="2021-03-15T16:35:00.383" v="1050" actId="20577"/>
          <ac:spMkLst>
            <pc:docMk/>
            <pc:sldMk cId="2107040377" sldId="2076138471"/>
            <ac:spMk id="2" creationId="{B13F0EC7-04E6-43B6-A81F-709FFACB2F3C}"/>
          </ac:spMkLst>
        </pc:spChg>
        <pc:spChg chg="mod">
          <ac:chgData name="Jan-Hendrik Peters" userId="85d5324eea17fa2d" providerId="LiveId" clId="{E71F538D-E21D-4F97-80E0-DEFA12332BED}" dt="2021-03-15T16:54:45.494" v="2104" actId="20577"/>
          <ac:spMkLst>
            <pc:docMk/>
            <pc:sldMk cId="2107040377" sldId="2076138471"/>
            <ac:spMk id="3" creationId="{20BC56C4-132A-4744-B07C-E346B962AC63}"/>
          </ac:spMkLst>
        </pc:spChg>
      </pc:sldChg>
      <pc:sldChg chg="addSp delSp modSp new mod modClrScheme chgLayout">
        <pc:chgData name="Jan-Hendrik Peters" userId="85d5324eea17fa2d" providerId="LiveId" clId="{E71F538D-E21D-4F97-80E0-DEFA12332BED}" dt="2021-03-15T16:51:02.827" v="1732" actId="27614"/>
        <pc:sldMkLst>
          <pc:docMk/>
          <pc:sldMk cId="3597472734" sldId="2076138472"/>
        </pc:sldMkLst>
        <pc:spChg chg="del">
          <ac:chgData name="Jan-Hendrik Peters" userId="85d5324eea17fa2d" providerId="LiveId" clId="{E71F538D-E21D-4F97-80E0-DEFA12332BED}" dt="2021-03-15T16:37:06.346" v="1161" actId="700"/>
          <ac:spMkLst>
            <pc:docMk/>
            <pc:sldMk cId="3597472734" sldId="2076138472"/>
            <ac:spMk id="2" creationId="{D27C5714-3199-40EA-96EB-4A5760D346F0}"/>
          </ac:spMkLst>
        </pc:spChg>
        <pc:spChg chg="del mod ord">
          <ac:chgData name="Jan-Hendrik Peters" userId="85d5324eea17fa2d" providerId="LiveId" clId="{E71F538D-E21D-4F97-80E0-DEFA12332BED}" dt="2021-03-15T16:37:06.346" v="1161" actId="700"/>
          <ac:spMkLst>
            <pc:docMk/>
            <pc:sldMk cId="3597472734" sldId="2076138472"/>
            <ac:spMk id="3" creationId="{5DB331E8-BA5B-4E5B-8C5C-DC8DED25CE52}"/>
          </ac:spMkLst>
        </pc:spChg>
        <pc:spChg chg="add mod ord">
          <ac:chgData name="Jan-Hendrik Peters" userId="85d5324eea17fa2d" providerId="LiveId" clId="{E71F538D-E21D-4F97-80E0-DEFA12332BED}" dt="2021-03-15T16:37:12.794" v="1179" actId="20577"/>
          <ac:spMkLst>
            <pc:docMk/>
            <pc:sldMk cId="3597472734" sldId="2076138472"/>
            <ac:spMk id="4" creationId="{D6C3740D-C306-499E-88A1-514ACA1725AB}"/>
          </ac:spMkLst>
        </pc:spChg>
        <pc:spChg chg="add mod ord">
          <ac:chgData name="Jan-Hendrik Peters" userId="85d5324eea17fa2d" providerId="LiveId" clId="{E71F538D-E21D-4F97-80E0-DEFA12332BED}" dt="2021-03-15T16:39:45.369" v="1299" actId="20577"/>
          <ac:spMkLst>
            <pc:docMk/>
            <pc:sldMk cId="3597472734" sldId="2076138472"/>
            <ac:spMk id="5" creationId="{CE0C6A97-6BDC-4E7E-A2C3-36011A685B2F}"/>
          </ac:spMkLst>
        </pc:spChg>
        <pc:picChg chg="add mod">
          <ac:chgData name="Jan-Hendrik Peters" userId="85d5324eea17fa2d" providerId="LiveId" clId="{E71F538D-E21D-4F97-80E0-DEFA12332BED}" dt="2021-03-15T16:51:02.827" v="1732" actId="27614"/>
          <ac:picMkLst>
            <pc:docMk/>
            <pc:sldMk cId="3597472734" sldId="2076138472"/>
            <ac:picMk id="7" creationId="{5231C335-FD2A-44DE-8B59-5FA4E2E2ECE0}"/>
          </ac:picMkLst>
        </pc:picChg>
      </pc:sldChg>
      <pc:sldChg chg="modSp new mod">
        <pc:chgData name="Jan-Hendrik Peters" userId="85d5324eea17fa2d" providerId="LiveId" clId="{E71F538D-E21D-4F97-80E0-DEFA12332BED}" dt="2021-03-15T17:02:44.245" v="2300" actId="15"/>
        <pc:sldMkLst>
          <pc:docMk/>
          <pc:sldMk cId="99292667" sldId="2076138473"/>
        </pc:sldMkLst>
        <pc:spChg chg="mod">
          <ac:chgData name="Jan-Hendrik Peters" userId="85d5324eea17fa2d" providerId="LiveId" clId="{E71F538D-E21D-4F97-80E0-DEFA12332BED}" dt="2021-03-15T16:42:10.117" v="1317" actId="20577"/>
          <ac:spMkLst>
            <pc:docMk/>
            <pc:sldMk cId="99292667" sldId="2076138473"/>
            <ac:spMk id="2" creationId="{7C7315CB-1E56-4B65-98D7-0698477508D7}"/>
          </ac:spMkLst>
        </pc:spChg>
        <pc:spChg chg="mod">
          <ac:chgData name="Jan-Hendrik Peters" userId="85d5324eea17fa2d" providerId="LiveId" clId="{E71F538D-E21D-4F97-80E0-DEFA12332BED}" dt="2021-03-15T17:02:44.245" v="2300" actId="15"/>
          <ac:spMkLst>
            <pc:docMk/>
            <pc:sldMk cId="99292667" sldId="2076138473"/>
            <ac:spMk id="3" creationId="{9148D38D-ACF3-48D5-9EF3-51210EC2C5C0}"/>
          </ac:spMkLst>
        </pc:spChg>
      </pc:sldChg>
      <pc:sldChg chg="modSp new mod">
        <pc:chgData name="Jan-Hendrik Peters" userId="85d5324eea17fa2d" providerId="LiveId" clId="{E71F538D-E21D-4F97-80E0-DEFA12332BED}" dt="2021-03-15T16:46:23.500" v="1723" actId="20577"/>
        <pc:sldMkLst>
          <pc:docMk/>
          <pc:sldMk cId="444969141" sldId="2076138474"/>
        </pc:sldMkLst>
        <pc:spChg chg="mod">
          <ac:chgData name="Jan-Hendrik Peters" userId="85d5324eea17fa2d" providerId="LiveId" clId="{E71F538D-E21D-4F97-80E0-DEFA12332BED}" dt="2021-03-15T16:45:27.838" v="1596" actId="20577"/>
          <ac:spMkLst>
            <pc:docMk/>
            <pc:sldMk cId="444969141" sldId="2076138474"/>
            <ac:spMk id="2" creationId="{2D691275-3288-4A6D-BD9F-0F589809CD97}"/>
          </ac:spMkLst>
        </pc:spChg>
        <pc:spChg chg="mod">
          <ac:chgData name="Jan-Hendrik Peters" userId="85d5324eea17fa2d" providerId="LiveId" clId="{E71F538D-E21D-4F97-80E0-DEFA12332BED}" dt="2021-03-15T16:46:23.500" v="1723" actId="20577"/>
          <ac:spMkLst>
            <pc:docMk/>
            <pc:sldMk cId="444969141" sldId="2076138474"/>
            <ac:spMk id="3" creationId="{BF7DE379-36D2-4CD7-B5C4-87861C1B7C4F}"/>
          </ac:spMkLst>
        </pc:spChg>
      </pc:sldChg>
      <pc:sldChg chg="addSp delSp modSp new mod modClrScheme chgLayout">
        <pc:chgData name="Jan-Hendrik Peters" userId="85d5324eea17fa2d" providerId="LiveId" clId="{E71F538D-E21D-4F97-80E0-DEFA12332BED}" dt="2021-03-15T17:00:08.933" v="2295" actId="700"/>
        <pc:sldMkLst>
          <pc:docMk/>
          <pc:sldMk cId="532590499" sldId="2076138475"/>
        </pc:sldMkLst>
        <pc:spChg chg="del mod ord">
          <ac:chgData name="Jan-Hendrik Peters" userId="85d5324eea17fa2d" providerId="LiveId" clId="{E71F538D-E21D-4F97-80E0-DEFA12332BED}" dt="2021-03-15T16:57:25.214" v="2106" actId="700"/>
          <ac:spMkLst>
            <pc:docMk/>
            <pc:sldMk cId="532590499" sldId="2076138475"/>
            <ac:spMk id="2" creationId="{600C8C1E-0A77-4794-9DE1-EC9462FCCC76}"/>
          </ac:spMkLst>
        </pc:spChg>
        <pc:spChg chg="del mod ord">
          <ac:chgData name="Jan-Hendrik Peters" userId="85d5324eea17fa2d" providerId="LiveId" clId="{E71F538D-E21D-4F97-80E0-DEFA12332BED}" dt="2021-03-15T16:57:25.214" v="2106" actId="700"/>
          <ac:spMkLst>
            <pc:docMk/>
            <pc:sldMk cId="532590499" sldId="2076138475"/>
            <ac:spMk id="3" creationId="{A03E73CC-B40B-4FF1-8517-261129595B5E}"/>
          </ac:spMkLst>
        </pc:spChg>
        <pc:spChg chg="add mod ord">
          <ac:chgData name="Jan-Hendrik Peters" userId="85d5324eea17fa2d" providerId="LiveId" clId="{E71F538D-E21D-4F97-80E0-DEFA12332BED}" dt="2021-03-15T17:00:08.933" v="2295" actId="700"/>
          <ac:spMkLst>
            <pc:docMk/>
            <pc:sldMk cId="532590499" sldId="2076138475"/>
            <ac:spMk id="4" creationId="{44C7B943-E52A-4CAC-BB5C-D97CC4EC207C}"/>
          </ac:spMkLst>
        </pc:spChg>
        <pc:spChg chg="add del mod ord">
          <ac:chgData name="Jan-Hendrik Peters" userId="85d5324eea17fa2d" providerId="LiveId" clId="{E71F538D-E21D-4F97-80E0-DEFA12332BED}" dt="2021-03-15T17:00:08.933" v="2295" actId="700"/>
          <ac:spMkLst>
            <pc:docMk/>
            <pc:sldMk cId="532590499" sldId="2076138475"/>
            <ac:spMk id="5" creationId="{35F7E372-2FCF-4BB9-94F2-AE5A4C1EE4AE}"/>
          </ac:spMkLst>
        </pc:spChg>
      </pc:sldChg>
      <pc:sldChg chg="modSp new del mod">
        <pc:chgData name="Jan-Hendrik Peters" userId="85d5324eea17fa2d" providerId="LiveId" clId="{E71F538D-E21D-4F97-80E0-DEFA12332BED}" dt="2021-03-15T16:58:26.720" v="2199" actId="47"/>
        <pc:sldMkLst>
          <pc:docMk/>
          <pc:sldMk cId="74275446" sldId="2076138476"/>
        </pc:sldMkLst>
        <pc:spChg chg="mod">
          <ac:chgData name="Jan-Hendrik Peters" userId="85d5324eea17fa2d" providerId="LiveId" clId="{E71F538D-E21D-4F97-80E0-DEFA12332BED}" dt="2021-03-15T16:58:13.249" v="2168" actId="20577"/>
          <ac:spMkLst>
            <pc:docMk/>
            <pc:sldMk cId="74275446" sldId="2076138476"/>
            <ac:spMk id="2" creationId="{6B213A5B-6140-42EA-9881-42F4147A3401}"/>
          </ac:spMkLst>
        </pc:spChg>
      </pc:sldChg>
      <pc:sldChg chg="delSp modSp new mod chgLayout">
        <pc:chgData name="Jan-Hendrik Peters" userId="85d5324eea17fa2d" providerId="LiveId" clId="{E71F538D-E21D-4F97-80E0-DEFA12332BED}" dt="2021-03-15T16:59:57.620" v="2294" actId="700"/>
        <pc:sldMkLst>
          <pc:docMk/>
          <pc:sldMk cId="4214980392" sldId="2076138477"/>
        </pc:sldMkLst>
        <pc:spChg chg="mod ord">
          <ac:chgData name="Jan-Hendrik Peters" userId="85d5324eea17fa2d" providerId="LiveId" clId="{E71F538D-E21D-4F97-80E0-DEFA12332BED}" dt="2021-03-15T16:59:57.620" v="2294" actId="700"/>
          <ac:spMkLst>
            <pc:docMk/>
            <pc:sldMk cId="4214980392" sldId="2076138477"/>
            <ac:spMk id="2" creationId="{68FAFAF8-2F96-4CE1-89D5-0757FEC28B06}"/>
          </ac:spMkLst>
        </pc:spChg>
        <pc:spChg chg="del">
          <ac:chgData name="Jan-Hendrik Peters" userId="85d5324eea17fa2d" providerId="LiveId" clId="{E71F538D-E21D-4F97-80E0-DEFA12332BED}" dt="2021-03-15T16:59:57.620" v="2294" actId="700"/>
          <ac:spMkLst>
            <pc:docMk/>
            <pc:sldMk cId="4214980392" sldId="2076138477"/>
            <ac:spMk id="3" creationId="{331B787D-9A43-4A47-B64F-AE4194EEC03C}"/>
          </ac:spMkLst>
        </pc:spChg>
      </pc:sldChg>
      <pc:sldChg chg="delSp modSp new mod modClrScheme chgLayout">
        <pc:chgData name="Jan-Hendrik Peters" userId="85d5324eea17fa2d" providerId="LiveId" clId="{E71F538D-E21D-4F97-80E0-DEFA12332BED}" dt="2021-03-15T17:00:08.933" v="2295" actId="700"/>
        <pc:sldMkLst>
          <pc:docMk/>
          <pc:sldMk cId="4240026054" sldId="2076138478"/>
        </pc:sldMkLst>
        <pc:spChg chg="mod ord">
          <ac:chgData name="Jan-Hendrik Peters" userId="85d5324eea17fa2d" providerId="LiveId" clId="{E71F538D-E21D-4F97-80E0-DEFA12332BED}" dt="2021-03-15T17:00:08.933" v="2295" actId="700"/>
          <ac:spMkLst>
            <pc:docMk/>
            <pc:sldMk cId="4240026054" sldId="2076138478"/>
            <ac:spMk id="2" creationId="{A7D19368-BB8C-45D8-A103-0336D8C7EF7A}"/>
          </ac:spMkLst>
        </pc:spChg>
        <pc:spChg chg="del">
          <ac:chgData name="Jan-Hendrik Peters" userId="85d5324eea17fa2d" providerId="LiveId" clId="{E71F538D-E21D-4F97-80E0-DEFA12332BED}" dt="2021-03-15T17:00:08.933" v="2295" actId="700"/>
          <ac:spMkLst>
            <pc:docMk/>
            <pc:sldMk cId="4240026054" sldId="2076138478"/>
            <ac:spMk id="3" creationId="{163C14F8-152B-4DE9-9C86-C0BF447B967C}"/>
          </ac:spMkLst>
        </pc:spChg>
      </pc:sldChg>
      <pc:sldChg chg="delSp modSp new mod chgLayout">
        <pc:chgData name="Jan-Hendrik Peters" userId="85d5324eea17fa2d" providerId="LiveId" clId="{E71F538D-E21D-4F97-80E0-DEFA12332BED}" dt="2021-03-15T16:59:57.620" v="2294" actId="700"/>
        <pc:sldMkLst>
          <pc:docMk/>
          <pc:sldMk cId="1438728753" sldId="2076138479"/>
        </pc:sldMkLst>
        <pc:spChg chg="mod ord">
          <ac:chgData name="Jan-Hendrik Peters" userId="85d5324eea17fa2d" providerId="LiveId" clId="{E71F538D-E21D-4F97-80E0-DEFA12332BED}" dt="2021-03-15T16:59:57.620" v="2294" actId="700"/>
          <ac:spMkLst>
            <pc:docMk/>
            <pc:sldMk cId="1438728753" sldId="2076138479"/>
            <ac:spMk id="2" creationId="{21519F28-4A46-4D72-A760-AFB7C94FAC0C}"/>
          </ac:spMkLst>
        </pc:spChg>
        <pc:spChg chg="del">
          <ac:chgData name="Jan-Hendrik Peters" userId="85d5324eea17fa2d" providerId="LiveId" clId="{E71F538D-E21D-4F97-80E0-DEFA12332BED}" dt="2021-03-15T16:59:57.620" v="2294" actId="700"/>
          <ac:spMkLst>
            <pc:docMk/>
            <pc:sldMk cId="1438728753" sldId="2076138479"/>
            <ac:spMk id="3" creationId="{B8F1B7F7-E874-4863-8AF1-6EBCE0E8CB43}"/>
          </ac:spMkLst>
        </pc:spChg>
      </pc:sldChg>
      <pc:sldChg chg="delSp modSp new mod modClrScheme chgLayout">
        <pc:chgData name="Jan-Hendrik Peters" userId="85d5324eea17fa2d" providerId="LiveId" clId="{E71F538D-E21D-4F97-80E0-DEFA12332BED}" dt="2021-03-15T17:00:08.933" v="2295" actId="700"/>
        <pc:sldMkLst>
          <pc:docMk/>
          <pc:sldMk cId="1660864299" sldId="2076138480"/>
        </pc:sldMkLst>
        <pc:spChg chg="mod ord">
          <ac:chgData name="Jan-Hendrik Peters" userId="85d5324eea17fa2d" providerId="LiveId" clId="{E71F538D-E21D-4F97-80E0-DEFA12332BED}" dt="2021-03-15T17:00:08.933" v="2295" actId="700"/>
          <ac:spMkLst>
            <pc:docMk/>
            <pc:sldMk cId="1660864299" sldId="2076138480"/>
            <ac:spMk id="2" creationId="{B93AFB05-1AB7-4ACA-95B8-A30F18EAD071}"/>
          </ac:spMkLst>
        </pc:spChg>
        <pc:spChg chg="del">
          <ac:chgData name="Jan-Hendrik Peters" userId="85d5324eea17fa2d" providerId="LiveId" clId="{E71F538D-E21D-4F97-80E0-DEFA12332BED}" dt="2021-03-15T17:00:08.933" v="2295" actId="700"/>
          <ac:spMkLst>
            <pc:docMk/>
            <pc:sldMk cId="1660864299" sldId="2076138480"/>
            <ac:spMk id="3" creationId="{2B8102F2-F1C4-4DE0-BCF4-02AC2C3F7F3D}"/>
          </ac:spMkLst>
        </pc:spChg>
      </pc:sldChg>
      <pc:sldChg chg="delSp modSp new mod chgLayout">
        <pc:chgData name="Jan-Hendrik Peters" userId="85d5324eea17fa2d" providerId="LiveId" clId="{E71F538D-E21D-4F97-80E0-DEFA12332BED}" dt="2021-03-15T16:59:57.620" v="2294" actId="700"/>
        <pc:sldMkLst>
          <pc:docMk/>
          <pc:sldMk cId="1441458021" sldId="2076138481"/>
        </pc:sldMkLst>
        <pc:spChg chg="mod ord">
          <ac:chgData name="Jan-Hendrik Peters" userId="85d5324eea17fa2d" providerId="LiveId" clId="{E71F538D-E21D-4F97-80E0-DEFA12332BED}" dt="2021-03-15T16:59:57.620" v="2294" actId="700"/>
          <ac:spMkLst>
            <pc:docMk/>
            <pc:sldMk cId="1441458021" sldId="2076138481"/>
            <ac:spMk id="2" creationId="{DC267BB1-6212-4BE4-A961-C34250E221F9}"/>
          </ac:spMkLst>
        </pc:spChg>
        <pc:spChg chg="del">
          <ac:chgData name="Jan-Hendrik Peters" userId="85d5324eea17fa2d" providerId="LiveId" clId="{E71F538D-E21D-4F97-80E0-DEFA12332BED}" dt="2021-03-15T16:59:57.620" v="2294" actId="700"/>
          <ac:spMkLst>
            <pc:docMk/>
            <pc:sldMk cId="1441458021" sldId="2076138481"/>
            <ac:spMk id="3" creationId="{32A55C9D-3460-41CB-8285-A725560426B0}"/>
          </ac:spMkLst>
        </pc:spChg>
      </pc:sldChg>
      <pc:sldChg chg="new">
        <pc:chgData name="Jan-Hendrik Peters" userId="85d5324eea17fa2d" providerId="LiveId" clId="{E71F538D-E21D-4F97-80E0-DEFA12332BED}" dt="2021-03-15T17:00:24.332" v="2296" actId="680"/>
        <pc:sldMkLst>
          <pc:docMk/>
          <pc:sldMk cId="1075791284" sldId="2076138482"/>
        </pc:sldMkLst>
      </pc:sldChg>
      <pc:sldChg chg="modSp new mod">
        <pc:chgData name="Jan-Hendrik Peters" userId="85d5324eea17fa2d" providerId="LiveId" clId="{E71F538D-E21D-4F97-80E0-DEFA12332BED}" dt="2021-03-15T17:05:01.783" v="2437" actId="20577"/>
        <pc:sldMkLst>
          <pc:docMk/>
          <pc:sldMk cId="2381818813" sldId="2076138483"/>
        </pc:sldMkLst>
        <pc:spChg chg="mod">
          <ac:chgData name="Jan-Hendrik Peters" userId="85d5324eea17fa2d" providerId="LiveId" clId="{E71F538D-E21D-4F97-80E0-DEFA12332BED}" dt="2021-03-15T17:04:05.133" v="2317" actId="20577"/>
          <ac:spMkLst>
            <pc:docMk/>
            <pc:sldMk cId="2381818813" sldId="2076138483"/>
            <ac:spMk id="2" creationId="{7C4C7037-E5B9-461D-A3FF-D052E251A335}"/>
          </ac:spMkLst>
        </pc:spChg>
        <pc:spChg chg="mod">
          <ac:chgData name="Jan-Hendrik Peters" userId="85d5324eea17fa2d" providerId="LiveId" clId="{E71F538D-E21D-4F97-80E0-DEFA12332BED}" dt="2021-03-15T17:05:01.783" v="2437" actId="20577"/>
          <ac:spMkLst>
            <pc:docMk/>
            <pc:sldMk cId="2381818813" sldId="2076138483"/>
            <ac:spMk id="3" creationId="{B021A40B-1C56-4A07-90B6-6750610EAEC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3/15/2021 4:58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3/15/2021 4:57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3" Type="http://schemas.openxmlformats.org/officeDocument/2006/relationships/hyperlink" Target="https://insights.stackoverflow.com/survey/2020#technology-most-loved-dreaded-and-wanted-languages-loved" TargetMode="External"/><Relationship Id="rId2" Type="http://schemas.openxmlformats.org/officeDocument/2006/relationships/image" Target="../media/image28.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pep20.org/" TargetMode="External"/><Relationship Id="rId2" Type="http://schemas.openxmlformats.org/officeDocument/2006/relationships/hyperlink" Target="https://pep8.org/"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3.xml.rels><?xml version="1.0" encoding="UTF-8" standalone="yes"?>
<Relationships xmlns="http://schemas.openxmlformats.org/package/2006/relationships"><Relationship Id="rId2" Type="http://schemas.openxmlformats.org/officeDocument/2006/relationships/hyperlink" Target="https://forms.office.com/Pages/ResponsePage.aspx?id=Opo3HBpIjEGHV5chJ_yqfyBpv-NKSRVPrnCFDfkSECNUNjFQMDlQQUxLQUwwVVQzS0FPUjZKOVhWViQlQCN0PWcu"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redi-school/nrw-intro-to-python"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mybinder.org/v2/gh/redi-school/nrw-intro-to-python/HEAD"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2979539"/>
            <a:ext cx="4167887" cy="553998"/>
          </a:xfrm>
        </p:spPr>
        <p:txBody>
          <a:bodyPr/>
          <a:lstStyle/>
          <a:p>
            <a:r>
              <a:rPr lang="en-US" dirty="0"/>
              <a:t>Python Intro</a:t>
            </a:r>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2"/>
          </p:nvPr>
        </p:nvSpPr>
        <p:spPr/>
        <p:txBody>
          <a:bodyPr/>
          <a:lstStyle/>
          <a:p>
            <a:r>
              <a:rPr lang="en-US" dirty="0"/>
              <a:t>Jan-Hendrik Peters / Microsoft</a:t>
            </a:r>
          </a:p>
        </p:txBody>
      </p:sp>
      <p:pic>
        <p:nvPicPr>
          <p:cNvPr id="6" name="Picture Placeholder 5" descr="Three students collaborating around a Surface laptop.">
            <a:extLst>
              <a:ext uri="{FF2B5EF4-FFF2-40B4-BE49-F238E27FC236}">
                <a16:creationId xmlns:a16="http://schemas.microsoft.com/office/drawing/2014/main" id="{B4BDE2EB-46EE-1D4C-ACC6-469F3C5178D2}"/>
              </a:ext>
            </a:extLst>
          </p:cNvPr>
          <p:cNvPicPr>
            <a:picLocks noGrp="1" noChangeAspect="1"/>
          </p:cNvPicPr>
          <p:nvPr>
            <p:ph type="pic" sz="quarter" idx="13"/>
          </p:nvPr>
        </p:nvPicPr>
        <p:blipFill rotWithShape="1">
          <a:blip r:embed="rId2"/>
          <a:srcRect l="25454" r="8012"/>
          <a:stretch/>
        </p:blipFill>
        <p:spPr>
          <a:xfrm>
            <a:off x="5326063" y="0"/>
            <a:ext cx="6865937" cy="6858000"/>
          </a:xfrm>
        </p:spPr>
      </p:pic>
    </p:spTree>
    <p:extLst>
      <p:ext uri="{BB962C8B-B14F-4D97-AF65-F5344CB8AC3E}">
        <p14:creationId xmlns:p14="http://schemas.microsoft.com/office/powerpoint/2010/main" val="111185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9657-B04E-40EB-A96D-76BFC1E5F300}"/>
              </a:ext>
            </a:extLst>
          </p:cNvPr>
          <p:cNvSpPr>
            <a:spLocks noGrp="1"/>
          </p:cNvSpPr>
          <p:nvPr>
            <p:ph type="title"/>
          </p:nvPr>
        </p:nvSpPr>
        <p:spPr>
          <a:xfrm>
            <a:off x="588263" y="588963"/>
            <a:ext cx="4158362" cy="593734"/>
          </a:xfrm>
        </p:spPr>
        <p:txBody>
          <a:bodyPr/>
          <a:lstStyle/>
          <a:p>
            <a:r>
              <a:rPr lang="de-DE" dirty="0"/>
              <a:t>Final </a:t>
            </a:r>
            <a:r>
              <a:rPr lang="de-DE" dirty="0" err="1"/>
              <a:t>project</a:t>
            </a:r>
            <a:endParaRPr lang="LID4096" dirty="0"/>
          </a:p>
        </p:txBody>
      </p:sp>
      <p:sp>
        <p:nvSpPr>
          <p:cNvPr id="4" name="Text Placeholder 3">
            <a:extLst>
              <a:ext uri="{FF2B5EF4-FFF2-40B4-BE49-F238E27FC236}">
                <a16:creationId xmlns:a16="http://schemas.microsoft.com/office/drawing/2014/main" id="{7812E246-FF48-48C5-B10F-2CFE2C13383E}"/>
              </a:ext>
            </a:extLst>
          </p:cNvPr>
          <p:cNvSpPr>
            <a:spLocks noGrp="1"/>
          </p:cNvSpPr>
          <p:nvPr>
            <p:ph type="body" sz="quarter" idx="10"/>
          </p:nvPr>
        </p:nvSpPr>
        <p:spPr>
          <a:xfrm>
            <a:off x="584200" y="1379814"/>
            <a:ext cx="4162425" cy="1895904"/>
          </a:xfrm>
        </p:spPr>
        <p:txBody>
          <a:bodyPr/>
          <a:lstStyle/>
          <a:p>
            <a:r>
              <a:rPr lang="de-DE" dirty="0" err="1"/>
              <a:t>You</a:t>
            </a:r>
            <a:r>
              <a:rPr lang="de-DE" dirty="0"/>
              <a:t> </a:t>
            </a:r>
            <a:r>
              <a:rPr lang="de-DE" dirty="0" err="1"/>
              <a:t>get</a:t>
            </a:r>
            <a:r>
              <a:rPr lang="de-DE" dirty="0"/>
              <a:t> to </a:t>
            </a:r>
            <a:r>
              <a:rPr lang="de-DE" dirty="0" err="1"/>
              <a:t>choose</a:t>
            </a:r>
            <a:r>
              <a:rPr lang="de-DE" dirty="0"/>
              <a:t>!</a:t>
            </a:r>
          </a:p>
          <a:p>
            <a:pPr marL="457200" indent="-457200">
              <a:buAutoNum type="alphaUcParenR"/>
            </a:pPr>
            <a:r>
              <a:rPr lang="de-DE" dirty="0" err="1"/>
              <a:t>Solve</a:t>
            </a:r>
            <a:r>
              <a:rPr lang="de-DE" dirty="0"/>
              <a:t> a </a:t>
            </a:r>
            <a:r>
              <a:rPr lang="de-DE" dirty="0" err="1"/>
              <a:t>data</a:t>
            </a:r>
            <a:r>
              <a:rPr lang="de-DE" dirty="0"/>
              <a:t> </a:t>
            </a:r>
            <a:r>
              <a:rPr lang="de-DE" dirty="0" err="1"/>
              <a:t>science</a:t>
            </a:r>
            <a:r>
              <a:rPr lang="de-DE" dirty="0"/>
              <a:t> </a:t>
            </a:r>
            <a:r>
              <a:rPr lang="de-DE" dirty="0" err="1"/>
              <a:t>problem</a:t>
            </a:r>
            <a:endParaRPr lang="de-DE" dirty="0"/>
          </a:p>
          <a:p>
            <a:pPr marL="457200" indent="-457200">
              <a:buAutoNum type="alphaUcParenR"/>
            </a:pPr>
            <a:r>
              <a:rPr lang="de-DE" dirty="0"/>
              <a:t>Design a REST API</a:t>
            </a:r>
          </a:p>
          <a:p>
            <a:r>
              <a:rPr lang="de-DE" dirty="0" err="1"/>
              <a:t>We</a:t>
            </a:r>
            <a:r>
              <a:rPr lang="de-DE" dirty="0"/>
              <a:t> will </a:t>
            </a:r>
            <a:r>
              <a:rPr lang="de-DE" dirty="0" err="1"/>
              <a:t>prepare</a:t>
            </a:r>
            <a:r>
              <a:rPr lang="de-DE" dirty="0"/>
              <a:t> </a:t>
            </a:r>
            <a:r>
              <a:rPr lang="de-DE" dirty="0" err="1"/>
              <a:t>you</a:t>
            </a:r>
            <a:r>
              <a:rPr lang="de-DE" dirty="0"/>
              <a:t> in </a:t>
            </a:r>
            <a:r>
              <a:rPr lang="de-DE" dirty="0" err="1"/>
              <a:t>the</a:t>
            </a:r>
            <a:r>
              <a:rPr lang="de-DE" dirty="0"/>
              <a:t> </a:t>
            </a:r>
            <a:r>
              <a:rPr lang="de-DE" dirty="0" err="1"/>
              <a:t>upcoming</a:t>
            </a:r>
            <a:r>
              <a:rPr lang="de-DE" dirty="0"/>
              <a:t> </a:t>
            </a:r>
            <a:r>
              <a:rPr lang="de-DE" dirty="0" err="1"/>
              <a:t>lessons</a:t>
            </a:r>
            <a:endParaRPr lang="de-DE" dirty="0"/>
          </a:p>
        </p:txBody>
      </p:sp>
      <p:pic>
        <p:nvPicPr>
          <p:cNvPr id="7" name="Picture Placeholder 6" descr="A picture containing qr code&#10;&#10;Description automatically generated">
            <a:extLst>
              <a:ext uri="{FF2B5EF4-FFF2-40B4-BE49-F238E27FC236}">
                <a16:creationId xmlns:a16="http://schemas.microsoft.com/office/drawing/2014/main" id="{027D4ED0-B61C-4B21-A6A8-84E3412F75E5}"/>
              </a:ext>
            </a:extLst>
          </p:cNvPr>
          <p:cNvPicPr>
            <a:picLocks noGrp="1" noChangeAspect="1"/>
          </p:cNvPicPr>
          <p:nvPr>
            <p:ph type="pic" sz="quarter" idx="11"/>
          </p:nvPr>
        </p:nvPicPr>
        <p:blipFill>
          <a:blip r:embed="rId2"/>
          <a:srcRect l="16604" r="16604"/>
          <a:stretch>
            <a:fillRect/>
          </a:stretch>
        </p:blipFill>
        <p:spPr/>
      </p:pic>
    </p:spTree>
    <p:extLst>
      <p:ext uri="{BB962C8B-B14F-4D97-AF65-F5344CB8AC3E}">
        <p14:creationId xmlns:p14="http://schemas.microsoft.com/office/powerpoint/2010/main" val="17230434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C9E801-C3B6-4AE0-82E5-FDFFF8F3FF0D}"/>
              </a:ext>
            </a:extLst>
          </p:cNvPr>
          <p:cNvSpPr>
            <a:spLocks noGrp="1"/>
          </p:cNvSpPr>
          <p:nvPr>
            <p:ph type="body" sz="quarter" idx="12"/>
          </p:nvPr>
        </p:nvSpPr>
        <p:spPr/>
        <p:txBody>
          <a:bodyPr/>
          <a:lstStyle/>
          <a:p>
            <a:endParaRPr lang="LID4096"/>
          </a:p>
        </p:txBody>
      </p:sp>
      <p:sp>
        <p:nvSpPr>
          <p:cNvPr id="3" name="Title 2">
            <a:extLst>
              <a:ext uri="{FF2B5EF4-FFF2-40B4-BE49-F238E27FC236}">
                <a16:creationId xmlns:a16="http://schemas.microsoft.com/office/drawing/2014/main" id="{71F1AFD3-08EF-4368-B4A4-DC3266F85AF1}"/>
              </a:ext>
            </a:extLst>
          </p:cNvPr>
          <p:cNvSpPr>
            <a:spLocks noGrp="1"/>
          </p:cNvSpPr>
          <p:nvPr>
            <p:ph type="title"/>
          </p:nvPr>
        </p:nvSpPr>
        <p:spPr/>
        <p:txBody>
          <a:bodyPr/>
          <a:lstStyle/>
          <a:p>
            <a:r>
              <a:rPr lang="de-DE" dirty="0"/>
              <a:t>Python </a:t>
            </a:r>
            <a:r>
              <a:rPr lang="de-DE" dirty="0" err="1"/>
              <a:t>Introduction</a:t>
            </a:r>
            <a:endParaRPr lang="LID4096" dirty="0"/>
          </a:p>
        </p:txBody>
      </p:sp>
    </p:spTree>
    <p:extLst>
      <p:ext uri="{BB962C8B-B14F-4D97-AF65-F5344CB8AC3E}">
        <p14:creationId xmlns:p14="http://schemas.microsoft.com/office/powerpoint/2010/main" val="22433522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FE863EB-DFB0-4800-AFD1-CF146AEBC575}"/>
              </a:ext>
            </a:extLst>
          </p:cNvPr>
          <p:cNvPicPr>
            <a:picLocks noGrp="1" noChangeAspect="1"/>
          </p:cNvPicPr>
          <p:nvPr>
            <p:ph type="pic" sz="quarter" idx="10"/>
          </p:nvPr>
        </p:nvPicPr>
        <p:blipFill rotWithShape="1">
          <a:blip r:embed="rId2"/>
          <a:srcRect t="530" b="530"/>
          <a:stretch/>
        </p:blipFill>
        <p:spPr/>
      </p:pic>
      <p:sp>
        <p:nvSpPr>
          <p:cNvPr id="10" name="Title 9">
            <a:extLst>
              <a:ext uri="{FF2B5EF4-FFF2-40B4-BE49-F238E27FC236}">
                <a16:creationId xmlns:a16="http://schemas.microsoft.com/office/drawing/2014/main" id="{6480A246-5B1A-461C-8C6E-7D522DC1B30B}"/>
              </a:ext>
            </a:extLst>
          </p:cNvPr>
          <p:cNvSpPr>
            <a:spLocks noGrp="1"/>
          </p:cNvSpPr>
          <p:nvPr>
            <p:ph type="title"/>
          </p:nvPr>
        </p:nvSpPr>
        <p:spPr/>
        <p:txBody>
          <a:bodyPr anchor="t"/>
          <a:lstStyle/>
          <a:p>
            <a:br>
              <a:rPr lang="de-DE" dirty="0"/>
            </a:br>
            <a:r>
              <a:rPr lang="de-DE" dirty="0"/>
              <a:t>2020 still in top 3</a:t>
            </a:r>
            <a:endParaRPr lang="LID4096" dirty="0"/>
          </a:p>
        </p:txBody>
      </p:sp>
      <p:sp>
        <p:nvSpPr>
          <p:cNvPr id="11" name="TextBox 10">
            <a:extLst>
              <a:ext uri="{FF2B5EF4-FFF2-40B4-BE49-F238E27FC236}">
                <a16:creationId xmlns:a16="http://schemas.microsoft.com/office/drawing/2014/main" id="{BF25B5DF-EECA-4F13-A742-EE9C14B214FE}"/>
              </a:ext>
            </a:extLst>
          </p:cNvPr>
          <p:cNvSpPr txBox="1"/>
          <p:nvPr/>
        </p:nvSpPr>
        <p:spPr>
          <a:xfrm>
            <a:off x="60230" y="6559588"/>
            <a:ext cx="3175760" cy="307777"/>
          </a:xfrm>
          <a:prstGeom prst="rect">
            <a:avLst/>
          </a:prstGeom>
          <a:noFill/>
        </p:spPr>
        <p:txBody>
          <a:bodyPr wrap="square" lIns="0" tIns="0" rIns="0" bIns="0" rtlCol="0">
            <a:spAutoFit/>
          </a:bodyPr>
          <a:lstStyle/>
          <a:p>
            <a:pPr algn="l"/>
            <a:r>
              <a:rPr lang="de-DE" sz="2000" dirty="0">
                <a:hlinkClick r:id="rId3"/>
              </a:rPr>
              <a:t>Source</a:t>
            </a:r>
            <a:endParaRPr lang="LID4096" sz="2000" dirty="0" err="1"/>
          </a:p>
        </p:txBody>
      </p:sp>
    </p:spTree>
    <p:extLst>
      <p:ext uri="{BB962C8B-B14F-4D97-AF65-F5344CB8AC3E}">
        <p14:creationId xmlns:p14="http://schemas.microsoft.com/office/powerpoint/2010/main" val="4401223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C3740D-C306-499E-88A1-514ACA1725AB}"/>
              </a:ext>
            </a:extLst>
          </p:cNvPr>
          <p:cNvSpPr>
            <a:spLocks noGrp="1"/>
          </p:cNvSpPr>
          <p:nvPr>
            <p:ph type="title"/>
          </p:nvPr>
        </p:nvSpPr>
        <p:spPr/>
        <p:txBody>
          <a:bodyPr/>
          <a:lstStyle/>
          <a:p>
            <a:r>
              <a:rPr lang="de-DE" dirty="0"/>
              <a:t>A </a:t>
            </a:r>
            <a:r>
              <a:rPr lang="de-DE" dirty="0" err="1"/>
              <a:t>little</a:t>
            </a:r>
            <a:r>
              <a:rPr lang="de-DE" dirty="0"/>
              <a:t> </a:t>
            </a:r>
            <a:r>
              <a:rPr lang="de-DE" dirty="0" err="1"/>
              <a:t>history</a:t>
            </a:r>
            <a:endParaRPr lang="LID4096" dirty="0"/>
          </a:p>
        </p:txBody>
      </p:sp>
      <p:sp>
        <p:nvSpPr>
          <p:cNvPr id="5" name="Text Placeholder 4">
            <a:extLst>
              <a:ext uri="{FF2B5EF4-FFF2-40B4-BE49-F238E27FC236}">
                <a16:creationId xmlns:a16="http://schemas.microsoft.com/office/drawing/2014/main" id="{CE0C6A97-6BDC-4E7E-A2C3-36011A685B2F}"/>
              </a:ext>
            </a:extLst>
          </p:cNvPr>
          <p:cNvSpPr>
            <a:spLocks noGrp="1"/>
          </p:cNvSpPr>
          <p:nvPr>
            <p:ph type="body" sz="quarter" idx="10"/>
          </p:nvPr>
        </p:nvSpPr>
        <p:spPr>
          <a:xfrm>
            <a:off x="586390" y="1434370"/>
            <a:ext cx="11018520" cy="1982081"/>
          </a:xfrm>
        </p:spPr>
        <p:txBody>
          <a:bodyPr/>
          <a:lstStyle/>
          <a:p>
            <a:r>
              <a:rPr lang="de-DE" dirty="0"/>
              <a:t>First </a:t>
            </a:r>
            <a:r>
              <a:rPr lang="de-DE" dirty="0" err="1"/>
              <a:t>released</a:t>
            </a:r>
            <a:r>
              <a:rPr lang="de-DE" dirty="0"/>
              <a:t> 1991</a:t>
            </a:r>
          </a:p>
          <a:p>
            <a:r>
              <a:rPr lang="de-DE" dirty="0"/>
              <a:t>Current </a:t>
            </a:r>
            <a:r>
              <a:rPr lang="de-DE" dirty="0" err="1"/>
              <a:t>version</a:t>
            </a:r>
            <a:r>
              <a:rPr lang="de-DE" dirty="0"/>
              <a:t> 3.9</a:t>
            </a:r>
          </a:p>
          <a:p>
            <a:r>
              <a:rPr lang="de-DE" dirty="0" err="1"/>
              <a:t>Designed</a:t>
            </a:r>
            <a:r>
              <a:rPr lang="de-DE" dirty="0"/>
              <a:t> </a:t>
            </a:r>
            <a:r>
              <a:rPr lang="de-DE" dirty="0" err="1"/>
              <a:t>by</a:t>
            </a:r>
            <a:r>
              <a:rPr lang="de-DE" dirty="0"/>
              <a:t> Guido van Rossum</a:t>
            </a:r>
          </a:p>
          <a:p>
            <a:r>
              <a:rPr lang="de-DE" dirty="0"/>
              <a:t>Name </a:t>
            </a:r>
            <a:r>
              <a:rPr lang="de-DE" dirty="0" err="1"/>
              <a:t>pays</a:t>
            </a:r>
            <a:r>
              <a:rPr lang="de-DE" dirty="0"/>
              <a:t> </a:t>
            </a:r>
            <a:r>
              <a:rPr lang="de-DE" dirty="0" err="1"/>
              <a:t>hommage</a:t>
            </a:r>
            <a:r>
              <a:rPr lang="de-DE" dirty="0"/>
              <a:t> to Monty Python</a:t>
            </a:r>
          </a:p>
        </p:txBody>
      </p:sp>
      <p:pic>
        <p:nvPicPr>
          <p:cNvPr id="7" name="Picture 6" descr="Logo, company name&#10;&#10;Description automatically generated">
            <a:extLst>
              <a:ext uri="{FF2B5EF4-FFF2-40B4-BE49-F238E27FC236}">
                <a16:creationId xmlns:a16="http://schemas.microsoft.com/office/drawing/2014/main" id="{5231C335-FD2A-44DE-8B59-5FA4E2E2ECE0}"/>
              </a:ext>
            </a:extLst>
          </p:cNvPr>
          <p:cNvPicPr>
            <a:picLocks noChangeAspect="1"/>
          </p:cNvPicPr>
          <p:nvPr/>
        </p:nvPicPr>
        <p:blipFill>
          <a:blip r:embed="rId2"/>
          <a:stretch>
            <a:fillRect/>
          </a:stretch>
        </p:blipFill>
        <p:spPr>
          <a:xfrm>
            <a:off x="4464857" y="4118630"/>
            <a:ext cx="7727143" cy="2610000"/>
          </a:xfrm>
          <a:prstGeom prst="rect">
            <a:avLst/>
          </a:prstGeom>
        </p:spPr>
      </p:pic>
    </p:spTree>
    <p:extLst>
      <p:ext uri="{BB962C8B-B14F-4D97-AF65-F5344CB8AC3E}">
        <p14:creationId xmlns:p14="http://schemas.microsoft.com/office/powerpoint/2010/main" val="35974727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003F-1B47-4207-9AB5-0F77E25843FD}"/>
              </a:ext>
            </a:extLst>
          </p:cNvPr>
          <p:cNvSpPr>
            <a:spLocks noGrp="1"/>
          </p:cNvSpPr>
          <p:nvPr>
            <p:ph type="title"/>
          </p:nvPr>
        </p:nvSpPr>
        <p:spPr>
          <a:xfrm>
            <a:off x="588263" y="457200"/>
            <a:ext cx="11018520" cy="553998"/>
          </a:xfrm>
        </p:spPr>
        <p:txBody>
          <a:bodyPr/>
          <a:lstStyle/>
          <a:p>
            <a:r>
              <a:rPr lang="de-DE" dirty="0" err="1"/>
              <a:t>What</a:t>
            </a:r>
            <a:r>
              <a:rPr lang="de-DE" dirty="0"/>
              <a:t> is Python?</a:t>
            </a:r>
            <a:endParaRPr lang="LID4096" dirty="0"/>
          </a:p>
        </p:txBody>
      </p:sp>
      <p:sp>
        <p:nvSpPr>
          <p:cNvPr id="3" name="Text Placeholder 2">
            <a:extLst>
              <a:ext uri="{FF2B5EF4-FFF2-40B4-BE49-F238E27FC236}">
                <a16:creationId xmlns:a16="http://schemas.microsoft.com/office/drawing/2014/main" id="{E27184A4-E2E2-4DDE-9BCB-9C1F96DB4BD4}"/>
              </a:ext>
            </a:extLst>
          </p:cNvPr>
          <p:cNvSpPr>
            <a:spLocks noGrp="1"/>
          </p:cNvSpPr>
          <p:nvPr>
            <p:ph type="body" sz="quarter" idx="10"/>
          </p:nvPr>
        </p:nvSpPr>
        <p:spPr>
          <a:xfrm>
            <a:off x="586390" y="1434370"/>
            <a:ext cx="11018520" cy="4715137"/>
          </a:xfrm>
        </p:spPr>
        <p:txBody>
          <a:bodyPr/>
          <a:lstStyle/>
          <a:p>
            <a:r>
              <a:rPr lang="de-DE" dirty="0"/>
              <a:t>All-</a:t>
            </a:r>
            <a:r>
              <a:rPr lang="de-DE" dirty="0" err="1"/>
              <a:t>purpose</a:t>
            </a:r>
            <a:endParaRPr lang="de-DE" dirty="0"/>
          </a:p>
          <a:p>
            <a:pPr lvl="1"/>
            <a:r>
              <a:rPr lang="de-DE" dirty="0"/>
              <a:t>Web Development</a:t>
            </a:r>
          </a:p>
          <a:p>
            <a:pPr lvl="1"/>
            <a:r>
              <a:rPr lang="de-DE" dirty="0"/>
              <a:t>APIs</a:t>
            </a:r>
          </a:p>
          <a:p>
            <a:pPr lvl="1"/>
            <a:r>
              <a:rPr lang="de-DE" dirty="0"/>
              <a:t>GUIs and </a:t>
            </a:r>
            <a:r>
              <a:rPr lang="de-DE" dirty="0" err="1"/>
              <a:t>games</a:t>
            </a:r>
            <a:endParaRPr lang="de-DE" dirty="0"/>
          </a:p>
          <a:p>
            <a:pPr lvl="1"/>
            <a:r>
              <a:rPr lang="de-DE" dirty="0"/>
              <a:t>Data </a:t>
            </a:r>
            <a:r>
              <a:rPr lang="de-DE" dirty="0" err="1"/>
              <a:t>science</a:t>
            </a:r>
            <a:endParaRPr lang="de-DE" dirty="0"/>
          </a:p>
          <a:p>
            <a:pPr lvl="1"/>
            <a:r>
              <a:rPr lang="de-DE" dirty="0"/>
              <a:t>…</a:t>
            </a:r>
          </a:p>
          <a:p>
            <a:r>
              <a:rPr lang="de-DE" dirty="0" err="1"/>
              <a:t>Object-oriented</a:t>
            </a:r>
            <a:endParaRPr lang="de-DE" dirty="0"/>
          </a:p>
          <a:p>
            <a:r>
              <a:rPr lang="de-DE" dirty="0" err="1"/>
              <a:t>Interpreted</a:t>
            </a:r>
            <a:endParaRPr lang="de-DE" dirty="0"/>
          </a:p>
          <a:p>
            <a:pPr lvl="1"/>
            <a:r>
              <a:rPr lang="de-DE" dirty="0"/>
              <a:t>„Runs </a:t>
            </a:r>
            <a:r>
              <a:rPr lang="de-DE" dirty="0" err="1"/>
              <a:t>without</a:t>
            </a:r>
            <a:r>
              <a:rPr lang="de-DE" dirty="0"/>
              <a:t> a </a:t>
            </a:r>
            <a:r>
              <a:rPr lang="de-DE" dirty="0" err="1"/>
              <a:t>compiler</a:t>
            </a:r>
            <a:r>
              <a:rPr lang="de-DE" dirty="0"/>
              <a:t>“</a:t>
            </a:r>
          </a:p>
          <a:p>
            <a:r>
              <a:rPr lang="de-DE" dirty="0" err="1"/>
              <a:t>Strongly-typed</a:t>
            </a:r>
            <a:r>
              <a:rPr lang="de-DE" dirty="0"/>
              <a:t> and </a:t>
            </a:r>
            <a:r>
              <a:rPr lang="de-DE" dirty="0" err="1"/>
              <a:t>dynamically</a:t>
            </a:r>
            <a:r>
              <a:rPr lang="de-DE" dirty="0"/>
              <a:t> </a:t>
            </a:r>
            <a:r>
              <a:rPr lang="de-DE" dirty="0" err="1"/>
              <a:t>typed</a:t>
            </a:r>
            <a:endParaRPr lang="de-DE" dirty="0"/>
          </a:p>
          <a:p>
            <a:r>
              <a:rPr lang="de-DE" dirty="0"/>
              <a:t>Easy to </a:t>
            </a:r>
            <a:r>
              <a:rPr lang="de-DE" dirty="0" err="1"/>
              <a:t>learn</a:t>
            </a:r>
            <a:endParaRPr lang="LID4096" dirty="0"/>
          </a:p>
        </p:txBody>
      </p:sp>
    </p:spTree>
    <p:extLst>
      <p:ext uri="{BB962C8B-B14F-4D97-AF65-F5344CB8AC3E}">
        <p14:creationId xmlns:p14="http://schemas.microsoft.com/office/powerpoint/2010/main" val="10992367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0EC7-04E6-43B6-A81F-709FFACB2F3C}"/>
              </a:ext>
            </a:extLst>
          </p:cNvPr>
          <p:cNvSpPr>
            <a:spLocks noGrp="1"/>
          </p:cNvSpPr>
          <p:nvPr>
            <p:ph type="title"/>
          </p:nvPr>
        </p:nvSpPr>
        <p:spPr>
          <a:xfrm>
            <a:off x="588263" y="457200"/>
            <a:ext cx="11018520" cy="553998"/>
          </a:xfrm>
        </p:spPr>
        <p:txBody>
          <a:bodyPr/>
          <a:lstStyle/>
          <a:p>
            <a:r>
              <a:rPr lang="de-DE" dirty="0"/>
              <a:t>Python </a:t>
            </a:r>
            <a:r>
              <a:rPr lang="de-DE" dirty="0" err="1"/>
              <a:t>features</a:t>
            </a:r>
            <a:endParaRPr lang="LID4096" dirty="0"/>
          </a:p>
        </p:txBody>
      </p:sp>
      <p:sp>
        <p:nvSpPr>
          <p:cNvPr id="3" name="Text Placeholder 2">
            <a:extLst>
              <a:ext uri="{FF2B5EF4-FFF2-40B4-BE49-F238E27FC236}">
                <a16:creationId xmlns:a16="http://schemas.microsoft.com/office/drawing/2014/main" id="{20BC56C4-132A-4744-B07C-E346B962AC63}"/>
              </a:ext>
            </a:extLst>
          </p:cNvPr>
          <p:cNvSpPr>
            <a:spLocks noGrp="1"/>
          </p:cNvSpPr>
          <p:nvPr>
            <p:ph type="body" sz="quarter" idx="10"/>
          </p:nvPr>
        </p:nvSpPr>
        <p:spPr>
          <a:xfrm>
            <a:off x="586390" y="1434370"/>
            <a:ext cx="11018520" cy="3976473"/>
          </a:xfrm>
        </p:spPr>
        <p:txBody>
          <a:bodyPr/>
          <a:lstStyle/>
          <a:p>
            <a:r>
              <a:rPr lang="de-DE" dirty="0"/>
              <a:t>„</a:t>
            </a:r>
            <a:r>
              <a:rPr lang="de-DE" dirty="0" err="1"/>
              <a:t>Batteries</a:t>
            </a:r>
            <a:r>
              <a:rPr lang="de-DE" dirty="0"/>
              <a:t> </a:t>
            </a:r>
            <a:r>
              <a:rPr lang="de-DE" dirty="0" err="1"/>
              <a:t>included</a:t>
            </a:r>
            <a:r>
              <a:rPr lang="de-DE" dirty="0"/>
              <a:t>“</a:t>
            </a:r>
          </a:p>
          <a:p>
            <a:pPr lvl="1"/>
            <a:r>
              <a:rPr lang="de-DE" dirty="0"/>
              <a:t>Many </a:t>
            </a:r>
            <a:r>
              <a:rPr lang="de-DE" dirty="0" err="1"/>
              <a:t>libraries</a:t>
            </a:r>
            <a:r>
              <a:rPr lang="de-DE" dirty="0"/>
              <a:t> </a:t>
            </a:r>
            <a:r>
              <a:rPr lang="de-DE" dirty="0" err="1"/>
              <a:t>included</a:t>
            </a:r>
            <a:endParaRPr lang="de-DE" dirty="0"/>
          </a:p>
          <a:p>
            <a:r>
              <a:rPr lang="de-DE" dirty="0"/>
              <a:t>Cross-</a:t>
            </a:r>
            <a:r>
              <a:rPr lang="de-DE" dirty="0" err="1"/>
              <a:t>platform</a:t>
            </a:r>
            <a:endParaRPr lang="de-DE" dirty="0"/>
          </a:p>
          <a:p>
            <a:r>
              <a:rPr lang="de-DE" dirty="0"/>
              <a:t>Open-source</a:t>
            </a:r>
          </a:p>
          <a:p>
            <a:r>
              <a:rPr lang="de-DE" dirty="0" err="1"/>
              <a:t>Huge</a:t>
            </a:r>
            <a:r>
              <a:rPr lang="de-DE" dirty="0"/>
              <a:t> </a:t>
            </a:r>
            <a:r>
              <a:rPr lang="de-DE" dirty="0" err="1"/>
              <a:t>ecosystem</a:t>
            </a:r>
            <a:r>
              <a:rPr lang="de-DE" dirty="0"/>
              <a:t> of </a:t>
            </a:r>
            <a:r>
              <a:rPr lang="de-DE" dirty="0" err="1"/>
              <a:t>libraries</a:t>
            </a:r>
            <a:endParaRPr lang="de-DE" dirty="0"/>
          </a:p>
          <a:p>
            <a:pPr lvl="1"/>
            <a:r>
              <a:rPr lang="de-DE" dirty="0" err="1"/>
              <a:t>pip</a:t>
            </a:r>
            <a:r>
              <a:rPr lang="de-DE" dirty="0"/>
              <a:t> (</a:t>
            </a:r>
            <a:r>
              <a:rPr lang="de-DE" dirty="0" err="1"/>
              <a:t>pip</a:t>
            </a:r>
            <a:r>
              <a:rPr lang="de-DE" dirty="0"/>
              <a:t> </a:t>
            </a:r>
            <a:r>
              <a:rPr lang="de-DE" dirty="0" err="1"/>
              <a:t>installs</a:t>
            </a:r>
            <a:r>
              <a:rPr lang="de-DE" dirty="0"/>
              <a:t> </a:t>
            </a:r>
            <a:r>
              <a:rPr lang="de-DE" dirty="0" err="1"/>
              <a:t>packages</a:t>
            </a:r>
            <a:r>
              <a:rPr lang="de-DE" dirty="0"/>
              <a:t>) is </a:t>
            </a:r>
            <a:r>
              <a:rPr lang="de-DE" dirty="0" err="1"/>
              <a:t>used</a:t>
            </a:r>
            <a:r>
              <a:rPr lang="de-DE" dirty="0"/>
              <a:t> to connect to </a:t>
            </a:r>
            <a:r>
              <a:rPr lang="de-DE" dirty="0" err="1"/>
              <a:t>repositories</a:t>
            </a:r>
            <a:endParaRPr lang="de-DE" dirty="0"/>
          </a:p>
          <a:p>
            <a:pPr lvl="1"/>
            <a:r>
              <a:rPr lang="de-DE" dirty="0"/>
              <a:t>Libraries </a:t>
            </a:r>
            <a:r>
              <a:rPr lang="de-DE" dirty="0" err="1"/>
              <a:t>extend</a:t>
            </a:r>
            <a:r>
              <a:rPr lang="de-DE" dirty="0"/>
              <a:t> </a:t>
            </a:r>
            <a:r>
              <a:rPr lang="de-DE" dirty="0" err="1"/>
              <a:t>functionality</a:t>
            </a:r>
            <a:r>
              <a:rPr lang="de-DE" dirty="0"/>
              <a:t> </a:t>
            </a:r>
            <a:r>
              <a:rPr lang="de-DE" dirty="0" err="1"/>
              <a:t>greatly</a:t>
            </a:r>
            <a:endParaRPr lang="de-DE" dirty="0"/>
          </a:p>
          <a:p>
            <a:pPr lvl="1"/>
            <a:r>
              <a:rPr lang="de-DE" dirty="0" err="1"/>
              <a:t>Some</a:t>
            </a:r>
            <a:r>
              <a:rPr lang="de-DE" dirty="0"/>
              <a:t> </a:t>
            </a:r>
            <a:r>
              <a:rPr lang="de-DE" dirty="0" err="1"/>
              <a:t>libraries</a:t>
            </a:r>
            <a:r>
              <a:rPr lang="de-DE" dirty="0"/>
              <a:t> will </a:t>
            </a:r>
            <a:r>
              <a:rPr lang="de-DE" dirty="0" err="1"/>
              <a:t>be</a:t>
            </a:r>
            <a:r>
              <a:rPr lang="de-DE" dirty="0"/>
              <a:t> </a:t>
            </a:r>
            <a:r>
              <a:rPr lang="de-DE" dirty="0" err="1"/>
              <a:t>part</a:t>
            </a:r>
            <a:r>
              <a:rPr lang="de-DE" dirty="0"/>
              <a:t> of </a:t>
            </a:r>
            <a:r>
              <a:rPr lang="de-DE" dirty="0" err="1"/>
              <a:t>this</a:t>
            </a:r>
            <a:r>
              <a:rPr lang="de-DE" dirty="0"/>
              <a:t> </a:t>
            </a:r>
            <a:r>
              <a:rPr lang="de-DE" dirty="0" err="1"/>
              <a:t>course</a:t>
            </a:r>
            <a:r>
              <a:rPr lang="de-DE" dirty="0"/>
              <a:t>: </a:t>
            </a:r>
            <a:r>
              <a:rPr lang="de-DE" dirty="0" err="1"/>
              <a:t>NumPy</a:t>
            </a:r>
            <a:r>
              <a:rPr lang="de-DE" dirty="0"/>
              <a:t>, </a:t>
            </a:r>
            <a:r>
              <a:rPr lang="de-DE" dirty="0" err="1"/>
              <a:t>pandas</a:t>
            </a:r>
            <a:r>
              <a:rPr lang="de-DE" dirty="0"/>
              <a:t>, </a:t>
            </a:r>
            <a:r>
              <a:rPr lang="de-DE" dirty="0" err="1"/>
              <a:t>MatPlotLib</a:t>
            </a:r>
            <a:r>
              <a:rPr lang="de-DE" dirty="0"/>
              <a:t>, </a:t>
            </a:r>
            <a:r>
              <a:rPr lang="de-DE" dirty="0" err="1"/>
              <a:t>django</a:t>
            </a:r>
            <a:r>
              <a:rPr lang="de-DE" dirty="0"/>
              <a:t>, </a:t>
            </a:r>
            <a:r>
              <a:rPr lang="de-DE" dirty="0" err="1"/>
              <a:t>Flask</a:t>
            </a:r>
            <a:endParaRPr lang="de-DE" dirty="0"/>
          </a:p>
          <a:p>
            <a:r>
              <a:rPr lang="de-DE" dirty="0"/>
              <a:t>Well-</a:t>
            </a:r>
            <a:r>
              <a:rPr lang="de-DE" dirty="0" err="1"/>
              <a:t>structured</a:t>
            </a:r>
            <a:r>
              <a:rPr lang="de-DE" dirty="0"/>
              <a:t>, (</a:t>
            </a:r>
            <a:r>
              <a:rPr lang="de-DE" dirty="0" err="1"/>
              <a:t>mostly</a:t>
            </a:r>
            <a:r>
              <a:rPr lang="de-DE" dirty="0"/>
              <a:t>) </a:t>
            </a:r>
            <a:r>
              <a:rPr lang="de-DE" dirty="0" err="1"/>
              <a:t>beautiful</a:t>
            </a:r>
            <a:r>
              <a:rPr lang="de-DE" dirty="0"/>
              <a:t> code</a:t>
            </a:r>
          </a:p>
        </p:txBody>
      </p:sp>
    </p:spTree>
    <p:extLst>
      <p:ext uri="{BB962C8B-B14F-4D97-AF65-F5344CB8AC3E}">
        <p14:creationId xmlns:p14="http://schemas.microsoft.com/office/powerpoint/2010/main" val="21070403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15CB-1E56-4B65-98D7-0698477508D7}"/>
              </a:ext>
            </a:extLst>
          </p:cNvPr>
          <p:cNvSpPr>
            <a:spLocks noGrp="1"/>
          </p:cNvSpPr>
          <p:nvPr>
            <p:ph type="title"/>
          </p:nvPr>
        </p:nvSpPr>
        <p:spPr>
          <a:xfrm>
            <a:off x="588263" y="457200"/>
            <a:ext cx="11018520" cy="553998"/>
          </a:xfrm>
        </p:spPr>
        <p:txBody>
          <a:bodyPr/>
          <a:lstStyle/>
          <a:p>
            <a:r>
              <a:rPr lang="de-DE" dirty="0"/>
              <a:t>Community</a:t>
            </a:r>
            <a:endParaRPr lang="LID4096" dirty="0"/>
          </a:p>
        </p:txBody>
      </p:sp>
      <p:sp>
        <p:nvSpPr>
          <p:cNvPr id="3" name="Text Placeholder 2">
            <a:extLst>
              <a:ext uri="{FF2B5EF4-FFF2-40B4-BE49-F238E27FC236}">
                <a16:creationId xmlns:a16="http://schemas.microsoft.com/office/drawing/2014/main" id="{9148D38D-ACF3-48D5-9EF3-51210EC2C5C0}"/>
              </a:ext>
            </a:extLst>
          </p:cNvPr>
          <p:cNvSpPr>
            <a:spLocks noGrp="1"/>
          </p:cNvSpPr>
          <p:nvPr>
            <p:ph type="body" sz="quarter" idx="10"/>
          </p:nvPr>
        </p:nvSpPr>
        <p:spPr>
          <a:xfrm>
            <a:off x="586390" y="1434370"/>
            <a:ext cx="11018520" cy="2351413"/>
          </a:xfrm>
        </p:spPr>
        <p:txBody>
          <a:bodyPr/>
          <a:lstStyle/>
          <a:p>
            <a:r>
              <a:rPr lang="de-DE" dirty="0"/>
              <a:t>Extended </a:t>
            </a:r>
            <a:r>
              <a:rPr lang="de-DE" dirty="0" err="1"/>
              <a:t>by</a:t>
            </a:r>
            <a:r>
              <a:rPr lang="de-DE" dirty="0"/>
              <a:t> open-source </a:t>
            </a:r>
            <a:r>
              <a:rPr lang="de-DE" dirty="0" err="1"/>
              <a:t>community</a:t>
            </a:r>
            <a:endParaRPr lang="de-DE" dirty="0"/>
          </a:p>
          <a:p>
            <a:r>
              <a:rPr lang="de-DE" dirty="0"/>
              <a:t>Core </a:t>
            </a:r>
            <a:r>
              <a:rPr lang="de-DE" dirty="0" err="1"/>
              <a:t>components</a:t>
            </a:r>
            <a:r>
              <a:rPr lang="de-DE" dirty="0"/>
              <a:t> </a:t>
            </a:r>
            <a:r>
              <a:rPr lang="de-DE" dirty="0" err="1"/>
              <a:t>change</a:t>
            </a:r>
            <a:r>
              <a:rPr lang="de-DE" dirty="0"/>
              <a:t> </a:t>
            </a:r>
            <a:r>
              <a:rPr lang="de-DE" dirty="0" err="1"/>
              <a:t>through</a:t>
            </a:r>
            <a:r>
              <a:rPr lang="de-DE" dirty="0"/>
              <a:t> PEP</a:t>
            </a:r>
          </a:p>
          <a:p>
            <a:pPr lvl="1"/>
            <a:r>
              <a:rPr lang="de-DE" dirty="0"/>
              <a:t>Python Enhancement </a:t>
            </a:r>
            <a:r>
              <a:rPr lang="de-DE" dirty="0" err="1"/>
              <a:t>Proposal</a:t>
            </a:r>
            <a:endParaRPr lang="en-US" dirty="0"/>
          </a:p>
          <a:p>
            <a:r>
              <a:rPr lang="en-US" dirty="0"/>
              <a:t>PEP8 </a:t>
            </a:r>
            <a:r>
              <a:rPr lang="en-US" dirty="0">
                <a:hlinkClick r:id="rId2"/>
              </a:rPr>
              <a:t>https://pep8.org</a:t>
            </a:r>
            <a:r>
              <a:rPr lang="en-US" dirty="0"/>
              <a:t> – Style Guide</a:t>
            </a:r>
            <a:endParaRPr lang="de-DE" dirty="0"/>
          </a:p>
          <a:p>
            <a:r>
              <a:rPr lang="en-US" dirty="0"/>
              <a:t>PEP20 </a:t>
            </a:r>
            <a:r>
              <a:rPr lang="en-US" dirty="0">
                <a:hlinkClick r:id="rId3"/>
              </a:rPr>
              <a:t>https://pep20.org</a:t>
            </a:r>
            <a:r>
              <a:rPr lang="en-US" dirty="0"/>
              <a:t> – the Zen of Python</a:t>
            </a:r>
          </a:p>
        </p:txBody>
      </p:sp>
    </p:spTree>
    <p:extLst>
      <p:ext uri="{BB962C8B-B14F-4D97-AF65-F5344CB8AC3E}">
        <p14:creationId xmlns:p14="http://schemas.microsoft.com/office/powerpoint/2010/main" val="992926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7B943-E52A-4CAC-BB5C-D97CC4EC207C}"/>
              </a:ext>
            </a:extLst>
          </p:cNvPr>
          <p:cNvSpPr>
            <a:spLocks noGrp="1"/>
          </p:cNvSpPr>
          <p:nvPr>
            <p:ph type="title"/>
          </p:nvPr>
        </p:nvSpPr>
        <p:spPr/>
        <p:txBody>
          <a:bodyPr/>
          <a:lstStyle/>
          <a:p>
            <a:r>
              <a:rPr lang="de-DE" dirty="0"/>
              <a:t>Beautiful is </a:t>
            </a:r>
            <a:r>
              <a:rPr lang="de-DE" dirty="0" err="1"/>
              <a:t>better</a:t>
            </a:r>
            <a:r>
              <a:rPr lang="de-DE" dirty="0"/>
              <a:t> than </a:t>
            </a:r>
            <a:r>
              <a:rPr lang="de-DE" dirty="0" err="1"/>
              <a:t>ugly</a:t>
            </a:r>
            <a:endParaRPr lang="LID4096" dirty="0"/>
          </a:p>
        </p:txBody>
      </p:sp>
    </p:spTree>
    <p:extLst>
      <p:ext uri="{BB962C8B-B14F-4D97-AF65-F5344CB8AC3E}">
        <p14:creationId xmlns:p14="http://schemas.microsoft.com/office/powerpoint/2010/main" val="5325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FAF8-2F96-4CE1-89D5-0757FEC28B06}"/>
              </a:ext>
            </a:extLst>
          </p:cNvPr>
          <p:cNvSpPr>
            <a:spLocks noGrp="1"/>
          </p:cNvSpPr>
          <p:nvPr>
            <p:ph type="title"/>
          </p:nvPr>
        </p:nvSpPr>
        <p:spPr/>
        <p:txBody>
          <a:bodyPr/>
          <a:lstStyle/>
          <a:p>
            <a:r>
              <a:rPr lang="de-DE" dirty="0"/>
              <a:t>Simple is </a:t>
            </a:r>
            <a:r>
              <a:rPr lang="de-DE" dirty="0" err="1"/>
              <a:t>better</a:t>
            </a:r>
            <a:r>
              <a:rPr lang="de-DE" dirty="0"/>
              <a:t> than </a:t>
            </a:r>
            <a:r>
              <a:rPr lang="de-DE" dirty="0" err="1"/>
              <a:t>complex</a:t>
            </a:r>
            <a:endParaRPr lang="LID4096" dirty="0"/>
          </a:p>
        </p:txBody>
      </p:sp>
    </p:spTree>
    <p:extLst>
      <p:ext uri="{BB962C8B-B14F-4D97-AF65-F5344CB8AC3E}">
        <p14:creationId xmlns:p14="http://schemas.microsoft.com/office/powerpoint/2010/main" val="421498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9368-BB8C-45D8-A103-0336D8C7EF7A}"/>
              </a:ext>
            </a:extLst>
          </p:cNvPr>
          <p:cNvSpPr>
            <a:spLocks noGrp="1"/>
          </p:cNvSpPr>
          <p:nvPr>
            <p:ph type="title"/>
          </p:nvPr>
        </p:nvSpPr>
        <p:spPr/>
        <p:txBody>
          <a:bodyPr/>
          <a:lstStyle/>
          <a:p>
            <a:r>
              <a:rPr lang="de-DE" dirty="0" err="1"/>
              <a:t>Complex</a:t>
            </a:r>
            <a:r>
              <a:rPr lang="de-DE" dirty="0"/>
              <a:t> is </a:t>
            </a:r>
            <a:r>
              <a:rPr lang="de-DE" dirty="0" err="1"/>
              <a:t>better</a:t>
            </a:r>
            <a:r>
              <a:rPr lang="de-DE" dirty="0"/>
              <a:t> than </a:t>
            </a:r>
            <a:r>
              <a:rPr lang="de-DE" dirty="0" err="1"/>
              <a:t>complicated</a:t>
            </a:r>
            <a:endParaRPr lang="LID4096" dirty="0"/>
          </a:p>
        </p:txBody>
      </p:sp>
    </p:spTree>
    <p:extLst>
      <p:ext uri="{BB962C8B-B14F-4D97-AF65-F5344CB8AC3E}">
        <p14:creationId xmlns:p14="http://schemas.microsoft.com/office/powerpoint/2010/main" val="424002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0B51-53B6-4C96-9726-5A3630CF6D0F}"/>
              </a:ext>
            </a:extLst>
          </p:cNvPr>
          <p:cNvSpPr>
            <a:spLocks noGrp="1"/>
          </p:cNvSpPr>
          <p:nvPr>
            <p:ph type="title"/>
          </p:nvPr>
        </p:nvSpPr>
        <p:spPr/>
        <p:txBody>
          <a:bodyPr/>
          <a:lstStyle/>
          <a:p>
            <a:r>
              <a:rPr lang="en-US" dirty="0"/>
              <a:t>Agenda</a:t>
            </a:r>
            <a:endParaRPr lang="LID4096" dirty="0"/>
          </a:p>
        </p:txBody>
      </p:sp>
      <p:sp>
        <p:nvSpPr>
          <p:cNvPr id="3" name="Text Placeholder 2">
            <a:extLst>
              <a:ext uri="{FF2B5EF4-FFF2-40B4-BE49-F238E27FC236}">
                <a16:creationId xmlns:a16="http://schemas.microsoft.com/office/drawing/2014/main" id="{A1578EA0-D17E-41CC-B4E9-486A247BE029}"/>
              </a:ext>
            </a:extLst>
          </p:cNvPr>
          <p:cNvSpPr>
            <a:spLocks noGrp="1"/>
          </p:cNvSpPr>
          <p:nvPr>
            <p:ph type="body" sz="quarter" idx="10"/>
          </p:nvPr>
        </p:nvSpPr>
        <p:spPr>
          <a:xfrm>
            <a:off x="586390" y="1434370"/>
            <a:ext cx="11018520" cy="1465016"/>
          </a:xfrm>
        </p:spPr>
        <p:txBody>
          <a:bodyPr/>
          <a:lstStyle/>
          <a:p>
            <a:r>
              <a:rPr lang="en-US" dirty="0"/>
              <a:t>Teachers and Students introduction</a:t>
            </a:r>
          </a:p>
          <a:p>
            <a:r>
              <a:rPr lang="en-US" dirty="0"/>
              <a:t>Course and tools introduction</a:t>
            </a:r>
          </a:p>
          <a:p>
            <a:r>
              <a:rPr lang="en-US" dirty="0"/>
              <a:t>Python introduction</a:t>
            </a:r>
            <a:endParaRPr lang="LID4096" dirty="0"/>
          </a:p>
        </p:txBody>
      </p:sp>
    </p:spTree>
    <p:extLst>
      <p:ext uri="{BB962C8B-B14F-4D97-AF65-F5344CB8AC3E}">
        <p14:creationId xmlns:p14="http://schemas.microsoft.com/office/powerpoint/2010/main" val="368311706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9F28-4A46-4D72-A760-AFB7C94FAC0C}"/>
              </a:ext>
            </a:extLst>
          </p:cNvPr>
          <p:cNvSpPr>
            <a:spLocks noGrp="1"/>
          </p:cNvSpPr>
          <p:nvPr>
            <p:ph type="title"/>
          </p:nvPr>
        </p:nvSpPr>
        <p:spPr/>
        <p:txBody>
          <a:bodyPr/>
          <a:lstStyle/>
          <a:p>
            <a:r>
              <a:rPr lang="de-DE" dirty="0"/>
              <a:t>Flat is </a:t>
            </a:r>
            <a:r>
              <a:rPr lang="de-DE" dirty="0" err="1"/>
              <a:t>better</a:t>
            </a:r>
            <a:r>
              <a:rPr lang="de-DE" dirty="0"/>
              <a:t> than </a:t>
            </a:r>
            <a:r>
              <a:rPr lang="de-DE" dirty="0" err="1"/>
              <a:t>nested</a:t>
            </a:r>
            <a:endParaRPr lang="LID4096" dirty="0"/>
          </a:p>
        </p:txBody>
      </p:sp>
    </p:spTree>
    <p:extLst>
      <p:ext uri="{BB962C8B-B14F-4D97-AF65-F5344CB8AC3E}">
        <p14:creationId xmlns:p14="http://schemas.microsoft.com/office/powerpoint/2010/main" val="143872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FB05-1AB7-4ACA-95B8-A30F18EAD071}"/>
              </a:ext>
            </a:extLst>
          </p:cNvPr>
          <p:cNvSpPr>
            <a:spLocks noGrp="1"/>
          </p:cNvSpPr>
          <p:nvPr>
            <p:ph type="title"/>
          </p:nvPr>
        </p:nvSpPr>
        <p:spPr/>
        <p:txBody>
          <a:bodyPr/>
          <a:lstStyle/>
          <a:p>
            <a:r>
              <a:rPr lang="de-DE" dirty="0" err="1"/>
              <a:t>Readability</a:t>
            </a:r>
            <a:r>
              <a:rPr lang="de-DE" dirty="0"/>
              <a:t> </a:t>
            </a:r>
            <a:r>
              <a:rPr lang="de-DE" dirty="0" err="1"/>
              <a:t>counts</a:t>
            </a:r>
            <a:endParaRPr lang="LID4096" dirty="0"/>
          </a:p>
        </p:txBody>
      </p:sp>
    </p:spTree>
    <p:extLst>
      <p:ext uri="{BB962C8B-B14F-4D97-AF65-F5344CB8AC3E}">
        <p14:creationId xmlns:p14="http://schemas.microsoft.com/office/powerpoint/2010/main" val="166086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7BB1-6212-4BE4-A961-C34250E221F9}"/>
              </a:ext>
            </a:extLst>
          </p:cNvPr>
          <p:cNvSpPr>
            <a:spLocks noGrp="1"/>
          </p:cNvSpPr>
          <p:nvPr>
            <p:ph type="title"/>
          </p:nvPr>
        </p:nvSpPr>
        <p:spPr/>
        <p:txBody>
          <a:bodyPr/>
          <a:lstStyle/>
          <a:p>
            <a:r>
              <a:rPr lang="en-GB" dirty="0"/>
              <a:t>If the implementation is hard to explain, it’s a </a:t>
            </a:r>
            <a:r>
              <a:rPr lang="en-GB" b="1" dirty="0"/>
              <a:t>bad idea.</a:t>
            </a:r>
            <a:endParaRPr lang="LID4096" b="1" dirty="0"/>
          </a:p>
        </p:txBody>
      </p:sp>
    </p:spTree>
    <p:extLst>
      <p:ext uri="{BB962C8B-B14F-4D97-AF65-F5344CB8AC3E}">
        <p14:creationId xmlns:p14="http://schemas.microsoft.com/office/powerpoint/2010/main" val="144145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7037-E5B9-461D-A3FF-D052E251A335}"/>
              </a:ext>
            </a:extLst>
          </p:cNvPr>
          <p:cNvSpPr>
            <a:spLocks noGrp="1"/>
          </p:cNvSpPr>
          <p:nvPr>
            <p:ph type="title"/>
          </p:nvPr>
        </p:nvSpPr>
        <p:spPr/>
        <p:txBody>
          <a:bodyPr/>
          <a:lstStyle/>
          <a:p>
            <a:r>
              <a:rPr lang="de-DE" dirty="0" err="1"/>
              <a:t>Homework</a:t>
            </a:r>
            <a:endParaRPr lang="LID4096" dirty="0"/>
          </a:p>
        </p:txBody>
      </p:sp>
      <p:sp>
        <p:nvSpPr>
          <p:cNvPr id="3" name="Text Placeholder 2">
            <a:extLst>
              <a:ext uri="{FF2B5EF4-FFF2-40B4-BE49-F238E27FC236}">
                <a16:creationId xmlns:a16="http://schemas.microsoft.com/office/drawing/2014/main" id="{B021A40B-1C56-4A07-90B6-6750610EAECD}"/>
              </a:ext>
            </a:extLst>
          </p:cNvPr>
          <p:cNvSpPr>
            <a:spLocks noGrp="1"/>
          </p:cNvSpPr>
          <p:nvPr>
            <p:ph type="body" sz="quarter" idx="10"/>
          </p:nvPr>
        </p:nvSpPr>
        <p:spPr>
          <a:xfrm>
            <a:off x="586390" y="1434370"/>
            <a:ext cx="11018520" cy="3188565"/>
          </a:xfrm>
        </p:spPr>
        <p:txBody>
          <a:bodyPr/>
          <a:lstStyle/>
          <a:p>
            <a:r>
              <a:rPr lang="en-US" dirty="0">
                <a:hlinkClick r:id="rId2"/>
              </a:rPr>
              <a:t>https://forms.office.com/Pages/ResponsePage.aspx?id=Opo3HBpIjEGHV5chJ_yqfyBpv-NKSRVPrnCFDfkSECNUNjFQMDlQQUxLQUwwVVQzS0FPUjZKOVhWViQlQCN0PWcu</a:t>
            </a:r>
            <a:endParaRPr lang="en-US" dirty="0"/>
          </a:p>
          <a:p>
            <a:endParaRPr lang="en-US" dirty="0"/>
          </a:p>
          <a:p>
            <a:r>
              <a:rPr lang="en-US" dirty="0"/>
              <a:t>Will be graded on Monday March 22</a:t>
            </a:r>
            <a:r>
              <a:rPr lang="en-US" baseline="30000" dirty="0"/>
              <a:t>nd</a:t>
            </a:r>
            <a:r>
              <a:rPr lang="en-US" dirty="0"/>
              <a:t>, so please submit until 16:00 on the 22</a:t>
            </a:r>
            <a:r>
              <a:rPr lang="en-US" baseline="30000" dirty="0"/>
              <a:t>nd</a:t>
            </a:r>
            <a:r>
              <a:rPr lang="en-US" dirty="0"/>
              <a:t> !</a:t>
            </a:r>
            <a:endParaRPr lang="LID4096" dirty="0"/>
          </a:p>
        </p:txBody>
      </p:sp>
    </p:spTree>
    <p:extLst>
      <p:ext uri="{BB962C8B-B14F-4D97-AF65-F5344CB8AC3E}">
        <p14:creationId xmlns:p14="http://schemas.microsoft.com/office/powerpoint/2010/main" val="23818188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57912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7E78DD8-9185-4B6A-87CC-97800953D285}"/>
              </a:ext>
            </a:extLst>
          </p:cNvPr>
          <p:cNvSpPr>
            <a:spLocks noGrp="1"/>
          </p:cNvSpPr>
          <p:nvPr>
            <p:ph type="body" sz="quarter" idx="11"/>
          </p:nvPr>
        </p:nvSpPr>
        <p:spPr/>
        <p:txBody>
          <a:bodyPr/>
          <a:lstStyle/>
          <a:p>
            <a:r>
              <a:rPr lang="en-US" dirty="0"/>
              <a:t>Teachers and students</a:t>
            </a:r>
            <a:endParaRPr lang="LID4096" dirty="0"/>
          </a:p>
        </p:txBody>
      </p:sp>
      <p:sp>
        <p:nvSpPr>
          <p:cNvPr id="5" name="Text Placeholder 4">
            <a:extLst>
              <a:ext uri="{FF2B5EF4-FFF2-40B4-BE49-F238E27FC236}">
                <a16:creationId xmlns:a16="http://schemas.microsoft.com/office/drawing/2014/main" id="{3B22F420-19DA-423F-ABD7-E71AB0AAB08C}"/>
              </a:ext>
            </a:extLst>
          </p:cNvPr>
          <p:cNvSpPr>
            <a:spLocks noGrp="1"/>
          </p:cNvSpPr>
          <p:nvPr>
            <p:ph type="body" sz="quarter" idx="12"/>
          </p:nvPr>
        </p:nvSpPr>
        <p:spPr/>
        <p:txBody>
          <a:bodyPr/>
          <a:lstStyle/>
          <a:p>
            <a:r>
              <a:rPr lang="en-US" dirty="0"/>
              <a:t>Introduce yourselves </a:t>
            </a:r>
            <a:r>
              <a:rPr lang="en-US" dirty="0">
                <a:sym typeface="Wingdings" panose="05000000000000000000" pitchFamily="2" charset="2"/>
              </a:rPr>
              <a:t></a:t>
            </a:r>
            <a:endParaRPr lang="LID4096" dirty="0"/>
          </a:p>
        </p:txBody>
      </p:sp>
    </p:spTree>
    <p:extLst>
      <p:ext uri="{BB962C8B-B14F-4D97-AF65-F5344CB8AC3E}">
        <p14:creationId xmlns:p14="http://schemas.microsoft.com/office/powerpoint/2010/main" val="8028501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8CA3F-B113-47BC-BEE5-9E422D969A92}"/>
              </a:ext>
            </a:extLst>
          </p:cNvPr>
          <p:cNvSpPr>
            <a:spLocks noGrp="1"/>
          </p:cNvSpPr>
          <p:nvPr>
            <p:ph type="title"/>
          </p:nvPr>
        </p:nvSpPr>
        <p:spPr>
          <a:xfrm>
            <a:off x="588263" y="2596416"/>
            <a:ext cx="4159950" cy="1661993"/>
          </a:xfrm>
        </p:spPr>
        <p:txBody>
          <a:bodyPr/>
          <a:lstStyle/>
          <a:p>
            <a:r>
              <a:rPr lang="en-US" dirty="0"/>
              <a:t>Name</a:t>
            </a:r>
            <a:br>
              <a:rPr lang="en-US" dirty="0"/>
            </a:br>
            <a:r>
              <a:rPr lang="en-US" dirty="0"/>
              <a:t>Why this course?</a:t>
            </a:r>
            <a:br>
              <a:rPr lang="en-US" dirty="0"/>
            </a:br>
            <a:r>
              <a:rPr lang="en-US" dirty="0"/>
              <a:t>What do I expect?</a:t>
            </a:r>
            <a:endParaRPr lang="LID4096" dirty="0"/>
          </a:p>
        </p:txBody>
      </p:sp>
      <p:pic>
        <p:nvPicPr>
          <p:cNvPr id="7" name="Picture Placeholder 6" descr="Name tag">
            <a:extLst>
              <a:ext uri="{FF2B5EF4-FFF2-40B4-BE49-F238E27FC236}">
                <a16:creationId xmlns:a16="http://schemas.microsoft.com/office/drawing/2014/main" id="{DE82478B-7BE8-4528-B401-22719334B452}"/>
              </a:ext>
            </a:extLst>
          </p:cNvPr>
          <p:cNvPicPr>
            <a:picLocks noGrp="1" noChangeAspect="1"/>
          </p:cNvPicPr>
          <p:nvPr>
            <p:ph type="pic" sz="quarter" idx="11"/>
          </p:nvPr>
        </p:nvPicPr>
        <p:blipFill>
          <a:blip r:embed="rId2"/>
          <a:srcRect l="14258" r="14258"/>
          <a:stretch>
            <a:fillRect/>
          </a:stretch>
        </p:blipFill>
        <p:spPr/>
      </p:pic>
    </p:spTree>
    <p:extLst>
      <p:ext uri="{BB962C8B-B14F-4D97-AF65-F5344CB8AC3E}">
        <p14:creationId xmlns:p14="http://schemas.microsoft.com/office/powerpoint/2010/main" val="28953036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1CEB97-4601-43DD-B5C4-DAAD8B5EC537}"/>
              </a:ext>
            </a:extLst>
          </p:cNvPr>
          <p:cNvSpPr>
            <a:spLocks noGrp="1"/>
          </p:cNvSpPr>
          <p:nvPr>
            <p:ph type="body" sz="quarter" idx="12"/>
          </p:nvPr>
        </p:nvSpPr>
        <p:spPr/>
        <p:txBody>
          <a:bodyPr/>
          <a:lstStyle/>
          <a:p>
            <a:endParaRPr lang="LID4096"/>
          </a:p>
        </p:txBody>
      </p:sp>
      <p:sp>
        <p:nvSpPr>
          <p:cNvPr id="3" name="Title 2">
            <a:extLst>
              <a:ext uri="{FF2B5EF4-FFF2-40B4-BE49-F238E27FC236}">
                <a16:creationId xmlns:a16="http://schemas.microsoft.com/office/drawing/2014/main" id="{F863903F-3D50-4CBE-B0FE-1CA667473147}"/>
              </a:ext>
            </a:extLst>
          </p:cNvPr>
          <p:cNvSpPr>
            <a:spLocks noGrp="1"/>
          </p:cNvSpPr>
          <p:nvPr>
            <p:ph type="title"/>
          </p:nvPr>
        </p:nvSpPr>
        <p:spPr/>
        <p:txBody>
          <a:bodyPr/>
          <a:lstStyle/>
          <a:p>
            <a:r>
              <a:rPr lang="de-DE" dirty="0"/>
              <a:t>Course </a:t>
            </a:r>
            <a:r>
              <a:rPr lang="de-DE" dirty="0" err="1"/>
              <a:t>intro</a:t>
            </a:r>
            <a:endParaRPr lang="LID4096" dirty="0"/>
          </a:p>
        </p:txBody>
      </p:sp>
    </p:spTree>
    <p:extLst>
      <p:ext uri="{BB962C8B-B14F-4D97-AF65-F5344CB8AC3E}">
        <p14:creationId xmlns:p14="http://schemas.microsoft.com/office/powerpoint/2010/main" val="41867029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653E-34F7-4091-9A04-B3B249519EC5}"/>
              </a:ext>
            </a:extLst>
          </p:cNvPr>
          <p:cNvSpPr>
            <a:spLocks noGrp="1"/>
          </p:cNvSpPr>
          <p:nvPr>
            <p:ph type="title"/>
          </p:nvPr>
        </p:nvSpPr>
        <p:spPr/>
        <p:txBody>
          <a:bodyPr/>
          <a:lstStyle/>
          <a:p>
            <a:r>
              <a:rPr lang="de-DE" dirty="0"/>
              <a:t>Course Content</a:t>
            </a:r>
            <a:endParaRPr lang="LID4096" dirty="0"/>
          </a:p>
        </p:txBody>
      </p:sp>
      <p:sp>
        <p:nvSpPr>
          <p:cNvPr id="3" name="Text Placeholder 2">
            <a:extLst>
              <a:ext uri="{FF2B5EF4-FFF2-40B4-BE49-F238E27FC236}">
                <a16:creationId xmlns:a16="http://schemas.microsoft.com/office/drawing/2014/main" id="{3E9715EE-D9E0-4A3A-B79F-CB521BC4B061}"/>
              </a:ext>
            </a:extLst>
          </p:cNvPr>
          <p:cNvSpPr>
            <a:spLocks noGrp="1"/>
          </p:cNvSpPr>
          <p:nvPr>
            <p:ph type="body" sz="quarter" idx="10"/>
          </p:nvPr>
        </p:nvSpPr>
        <p:spPr>
          <a:xfrm>
            <a:off x="586390" y="1434370"/>
            <a:ext cx="11018520" cy="430887"/>
          </a:xfrm>
        </p:spPr>
        <p:txBody>
          <a:bodyPr/>
          <a:lstStyle/>
          <a:p>
            <a:r>
              <a:rPr lang="de-DE" dirty="0">
                <a:hlinkClick r:id="rId2"/>
              </a:rPr>
              <a:t>https://github.com/redi-school/nrw-intro-to-python</a:t>
            </a:r>
            <a:endParaRPr lang="LID4096" dirty="0"/>
          </a:p>
        </p:txBody>
      </p:sp>
      <p:pic>
        <p:nvPicPr>
          <p:cNvPr id="5" name="Picture 4">
            <a:extLst>
              <a:ext uri="{FF2B5EF4-FFF2-40B4-BE49-F238E27FC236}">
                <a16:creationId xmlns:a16="http://schemas.microsoft.com/office/drawing/2014/main" id="{7F80CD7C-4409-4587-B74F-27D5ACC7EB92}"/>
              </a:ext>
            </a:extLst>
          </p:cNvPr>
          <p:cNvPicPr>
            <a:picLocks noChangeAspect="1"/>
          </p:cNvPicPr>
          <p:nvPr/>
        </p:nvPicPr>
        <p:blipFill>
          <a:blip r:embed="rId3"/>
          <a:stretch>
            <a:fillRect/>
          </a:stretch>
        </p:blipFill>
        <p:spPr>
          <a:xfrm>
            <a:off x="586390" y="2288429"/>
            <a:ext cx="9213356" cy="3893308"/>
          </a:xfrm>
          <a:prstGeom prst="rect">
            <a:avLst/>
          </a:prstGeom>
        </p:spPr>
      </p:pic>
    </p:spTree>
    <p:extLst>
      <p:ext uri="{BB962C8B-B14F-4D97-AF65-F5344CB8AC3E}">
        <p14:creationId xmlns:p14="http://schemas.microsoft.com/office/powerpoint/2010/main" val="29691950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CEC5-E748-4384-BAA3-7A07E6BC2993}"/>
              </a:ext>
            </a:extLst>
          </p:cNvPr>
          <p:cNvSpPr>
            <a:spLocks noGrp="1"/>
          </p:cNvSpPr>
          <p:nvPr>
            <p:ph type="title"/>
          </p:nvPr>
        </p:nvSpPr>
        <p:spPr/>
        <p:txBody>
          <a:bodyPr/>
          <a:lstStyle/>
          <a:p>
            <a:r>
              <a:rPr lang="de-DE" dirty="0" err="1"/>
              <a:t>Accessing</a:t>
            </a:r>
            <a:r>
              <a:rPr lang="de-DE" dirty="0"/>
              <a:t> </a:t>
            </a:r>
            <a:r>
              <a:rPr lang="de-DE" dirty="0" err="1"/>
              <a:t>content</a:t>
            </a:r>
            <a:endParaRPr lang="LID4096" dirty="0"/>
          </a:p>
        </p:txBody>
      </p:sp>
      <p:sp>
        <p:nvSpPr>
          <p:cNvPr id="3" name="Text Placeholder 2">
            <a:extLst>
              <a:ext uri="{FF2B5EF4-FFF2-40B4-BE49-F238E27FC236}">
                <a16:creationId xmlns:a16="http://schemas.microsoft.com/office/drawing/2014/main" id="{3FCD8681-7A77-4B20-AEB6-0C82A4B0039E}"/>
              </a:ext>
            </a:extLst>
          </p:cNvPr>
          <p:cNvSpPr>
            <a:spLocks noGrp="1"/>
          </p:cNvSpPr>
          <p:nvPr>
            <p:ph type="body" sz="quarter" idx="10"/>
          </p:nvPr>
        </p:nvSpPr>
        <p:spPr>
          <a:xfrm>
            <a:off x="586390" y="1434370"/>
            <a:ext cx="11018520" cy="430887"/>
          </a:xfrm>
        </p:spPr>
        <p:txBody>
          <a:bodyPr/>
          <a:lstStyle/>
          <a:p>
            <a:r>
              <a:rPr lang="de-DE" dirty="0">
                <a:hlinkClick r:id="rId2"/>
              </a:rPr>
              <a:t>https://mybinder.org/v2/gh/redi-school/nrw-intro-to-python/HEAD</a:t>
            </a:r>
            <a:r>
              <a:rPr lang="de-DE" dirty="0"/>
              <a:t> </a:t>
            </a:r>
          </a:p>
        </p:txBody>
      </p:sp>
      <p:pic>
        <p:nvPicPr>
          <p:cNvPr id="5" name="Picture 4">
            <a:extLst>
              <a:ext uri="{FF2B5EF4-FFF2-40B4-BE49-F238E27FC236}">
                <a16:creationId xmlns:a16="http://schemas.microsoft.com/office/drawing/2014/main" id="{C82E1089-7646-4933-9F9D-735796FA7DB3}"/>
              </a:ext>
            </a:extLst>
          </p:cNvPr>
          <p:cNvPicPr>
            <a:picLocks noChangeAspect="1"/>
          </p:cNvPicPr>
          <p:nvPr/>
        </p:nvPicPr>
        <p:blipFill>
          <a:blip r:embed="rId3"/>
          <a:stretch>
            <a:fillRect/>
          </a:stretch>
        </p:blipFill>
        <p:spPr>
          <a:xfrm>
            <a:off x="586390" y="2071604"/>
            <a:ext cx="8687713" cy="4495079"/>
          </a:xfrm>
          <a:prstGeom prst="rect">
            <a:avLst/>
          </a:prstGeom>
        </p:spPr>
      </p:pic>
    </p:spTree>
    <p:extLst>
      <p:ext uri="{BB962C8B-B14F-4D97-AF65-F5344CB8AC3E}">
        <p14:creationId xmlns:p14="http://schemas.microsoft.com/office/powerpoint/2010/main" val="31087599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1275-3288-4A6D-BD9F-0F589809CD97}"/>
              </a:ext>
            </a:extLst>
          </p:cNvPr>
          <p:cNvSpPr>
            <a:spLocks noGrp="1"/>
          </p:cNvSpPr>
          <p:nvPr>
            <p:ph type="title"/>
          </p:nvPr>
        </p:nvSpPr>
        <p:spPr/>
        <p:txBody>
          <a:bodyPr/>
          <a:lstStyle/>
          <a:p>
            <a:r>
              <a:rPr lang="de-DE" dirty="0"/>
              <a:t>Additional Tools</a:t>
            </a:r>
            <a:endParaRPr lang="LID4096" dirty="0"/>
          </a:p>
        </p:txBody>
      </p:sp>
      <p:sp>
        <p:nvSpPr>
          <p:cNvPr id="3" name="Text Placeholder 2">
            <a:extLst>
              <a:ext uri="{FF2B5EF4-FFF2-40B4-BE49-F238E27FC236}">
                <a16:creationId xmlns:a16="http://schemas.microsoft.com/office/drawing/2014/main" id="{BF7DE379-36D2-4CD7-B5C4-87861C1B7C4F}"/>
              </a:ext>
            </a:extLst>
          </p:cNvPr>
          <p:cNvSpPr>
            <a:spLocks noGrp="1"/>
          </p:cNvSpPr>
          <p:nvPr>
            <p:ph type="body" sz="quarter" idx="10"/>
          </p:nvPr>
        </p:nvSpPr>
        <p:spPr>
          <a:xfrm>
            <a:off x="586390" y="1434370"/>
            <a:ext cx="11018520" cy="3016210"/>
          </a:xfrm>
        </p:spPr>
        <p:txBody>
          <a:bodyPr/>
          <a:lstStyle/>
          <a:p>
            <a:r>
              <a:rPr lang="de-DE" dirty="0"/>
              <a:t>Python and IDLE</a:t>
            </a:r>
          </a:p>
          <a:p>
            <a:r>
              <a:rPr lang="de-DE" dirty="0" err="1"/>
              <a:t>iPython</a:t>
            </a:r>
            <a:endParaRPr lang="de-DE" dirty="0"/>
          </a:p>
          <a:p>
            <a:endParaRPr lang="de-DE" dirty="0"/>
          </a:p>
          <a:p>
            <a:r>
              <a:rPr lang="de-DE" dirty="0"/>
              <a:t>Visual Studio Code</a:t>
            </a:r>
          </a:p>
          <a:p>
            <a:r>
              <a:rPr lang="de-DE" dirty="0" err="1"/>
              <a:t>PyCharm</a:t>
            </a:r>
            <a:endParaRPr lang="de-DE" dirty="0"/>
          </a:p>
          <a:p>
            <a:r>
              <a:rPr lang="de-DE" dirty="0"/>
              <a:t>…</a:t>
            </a:r>
            <a:r>
              <a:rPr lang="de-DE" dirty="0" err="1"/>
              <a:t>or</a:t>
            </a:r>
            <a:r>
              <a:rPr lang="de-DE" dirty="0"/>
              <a:t> </a:t>
            </a:r>
            <a:r>
              <a:rPr lang="de-DE" dirty="0" err="1"/>
              <a:t>any</a:t>
            </a:r>
            <a:r>
              <a:rPr lang="de-DE" dirty="0"/>
              <a:t> </a:t>
            </a:r>
            <a:r>
              <a:rPr lang="de-DE" dirty="0" err="1"/>
              <a:t>other</a:t>
            </a:r>
            <a:r>
              <a:rPr lang="de-DE" dirty="0"/>
              <a:t> </a:t>
            </a:r>
            <a:r>
              <a:rPr lang="de-DE" dirty="0" err="1"/>
              <a:t>editor</a:t>
            </a:r>
            <a:endParaRPr lang="de-DE" dirty="0"/>
          </a:p>
        </p:txBody>
      </p:sp>
    </p:spTree>
    <p:extLst>
      <p:ext uri="{BB962C8B-B14F-4D97-AF65-F5344CB8AC3E}">
        <p14:creationId xmlns:p14="http://schemas.microsoft.com/office/powerpoint/2010/main" val="4449691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4328-1267-4706-B447-DD7EF8E6BA1E}"/>
              </a:ext>
            </a:extLst>
          </p:cNvPr>
          <p:cNvSpPr>
            <a:spLocks noGrp="1"/>
          </p:cNvSpPr>
          <p:nvPr>
            <p:ph type="title"/>
          </p:nvPr>
        </p:nvSpPr>
        <p:spPr>
          <a:xfrm>
            <a:off x="586740" y="457200"/>
            <a:ext cx="11018520" cy="553998"/>
          </a:xfrm>
        </p:spPr>
        <p:txBody>
          <a:bodyPr/>
          <a:lstStyle/>
          <a:p>
            <a:r>
              <a:rPr lang="de-DE" dirty="0"/>
              <a:t>Teams</a:t>
            </a:r>
            <a:endParaRPr lang="LID4096" dirty="0"/>
          </a:p>
        </p:txBody>
      </p:sp>
      <p:sp>
        <p:nvSpPr>
          <p:cNvPr id="3" name="Text Placeholder 2">
            <a:extLst>
              <a:ext uri="{FF2B5EF4-FFF2-40B4-BE49-F238E27FC236}">
                <a16:creationId xmlns:a16="http://schemas.microsoft.com/office/drawing/2014/main" id="{22ED80B8-2942-43DA-9BB1-676205F4018C}"/>
              </a:ext>
            </a:extLst>
          </p:cNvPr>
          <p:cNvSpPr>
            <a:spLocks noGrp="1"/>
          </p:cNvSpPr>
          <p:nvPr>
            <p:ph type="body" sz="quarter" idx="10"/>
          </p:nvPr>
        </p:nvSpPr>
        <p:spPr>
          <a:xfrm>
            <a:off x="586390" y="1434370"/>
            <a:ext cx="11018520" cy="1982081"/>
          </a:xfrm>
        </p:spPr>
        <p:txBody>
          <a:bodyPr/>
          <a:lstStyle/>
          <a:p>
            <a:r>
              <a:rPr lang="de-DE" dirty="0" err="1"/>
              <a:t>Join</a:t>
            </a:r>
            <a:r>
              <a:rPr lang="de-DE" dirty="0"/>
              <a:t> online </a:t>
            </a:r>
            <a:r>
              <a:rPr lang="de-DE" dirty="0" err="1"/>
              <a:t>classes</a:t>
            </a:r>
            <a:endParaRPr lang="de-DE" dirty="0"/>
          </a:p>
          <a:p>
            <a:r>
              <a:rPr lang="de-DE" dirty="0"/>
              <a:t>Find </a:t>
            </a:r>
            <a:r>
              <a:rPr lang="de-DE" dirty="0" err="1"/>
              <a:t>homework</a:t>
            </a:r>
            <a:endParaRPr lang="de-DE" dirty="0"/>
          </a:p>
          <a:p>
            <a:r>
              <a:rPr lang="de-DE" dirty="0" err="1"/>
              <a:t>Get</a:t>
            </a:r>
            <a:r>
              <a:rPr lang="de-DE" dirty="0"/>
              <a:t> </a:t>
            </a:r>
            <a:r>
              <a:rPr lang="de-DE" dirty="0" err="1"/>
              <a:t>help</a:t>
            </a:r>
            <a:endParaRPr lang="de-DE" dirty="0"/>
          </a:p>
          <a:p>
            <a:r>
              <a:rPr lang="de-DE" dirty="0"/>
              <a:t>Upload </a:t>
            </a:r>
            <a:r>
              <a:rPr lang="de-DE" dirty="0" err="1"/>
              <a:t>homework</a:t>
            </a:r>
            <a:endParaRPr lang="de-DE" dirty="0"/>
          </a:p>
        </p:txBody>
      </p:sp>
      <p:pic>
        <p:nvPicPr>
          <p:cNvPr id="5" name="Picture 4">
            <a:extLst>
              <a:ext uri="{FF2B5EF4-FFF2-40B4-BE49-F238E27FC236}">
                <a16:creationId xmlns:a16="http://schemas.microsoft.com/office/drawing/2014/main" id="{530C9E67-A6D6-479D-996B-D45EA50E7CC1}"/>
              </a:ext>
            </a:extLst>
          </p:cNvPr>
          <p:cNvPicPr>
            <a:picLocks noChangeAspect="1"/>
          </p:cNvPicPr>
          <p:nvPr/>
        </p:nvPicPr>
        <p:blipFill>
          <a:blip r:embed="rId2"/>
          <a:stretch>
            <a:fillRect/>
          </a:stretch>
        </p:blipFill>
        <p:spPr>
          <a:xfrm>
            <a:off x="4984987" y="1434370"/>
            <a:ext cx="6619923" cy="2714645"/>
          </a:xfrm>
          <a:prstGeom prst="rect">
            <a:avLst/>
          </a:prstGeom>
        </p:spPr>
      </p:pic>
    </p:spTree>
    <p:extLst>
      <p:ext uri="{BB962C8B-B14F-4D97-AF65-F5344CB8AC3E}">
        <p14:creationId xmlns:p14="http://schemas.microsoft.com/office/powerpoint/2010/main" val="1755307637"/>
      </p:ext>
    </p:extLst>
  </p:cSld>
  <p:clrMapOvr>
    <a:masterClrMapping/>
  </p:clrMapOvr>
  <p:transition>
    <p:fade/>
  </p:transition>
</p:sld>
</file>

<file path=ppt/theme/theme1.xml><?xml version="1.0" encoding="utf-8"?>
<a:theme xmlns:a="http://schemas.openxmlformats.org/drawingml/2006/main" name="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potx" id="{44DD25B6-5647-4ADD-99D1-E39D4A7568A2}" vid="{E7AAC642-1489-4046-BD87-AA3BB5B07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Props/app.xml><?xml version="1.0" encoding="utf-8"?>
<Properties xmlns="http://schemas.openxmlformats.org/officeDocument/2006/extended-properties" xmlns:vt="http://schemas.openxmlformats.org/officeDocument/2006/docPropsVTypes">
  <Template>Microsoft_brand_template_purple</Template>
  <TotalTime>200</TotalTime>
  <Words>333</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Consolas</vt:lpstr>
      <vt:lpstr>Segoe UI</vt:lpstr>
      <vt:lpstr>Segoe UI Semibold</vt:lpstr>
      <vt:lpstr>Wingdings</vt:lpstr>
      <vt:lpstr>White Template</vt:lpstr>
      <vt:lpstr>Python Intro</vt:lpstr>
      <vt:lpstr>Agenda</vt:lpstr>
      <vt:lpstr>PowerPoint Presentation</vt:lpstr>
      <vt:lpstr>Name Why this course? What do I expect?</vt:lpstr>
      <vt:lpstr>Course intro</vt:lpstr>
      <vt:lpstr>Course Content</vt:lpstr>
      <vt:lpstr>Accessing content</vt:lpstr>
      <vt:lpstr>Additional Tools</vt:lpstr>
      <vt:lpstr>Teams</vt:lpstr>
      <vt:lpstr>Final project</vt:lpstr>
      <vt:lpstr>Python Introduction</vt:lpstr>
      <vt:lpstr> 2020 still in top 3</vt:lpstr>
      <vt:lpstr>A little history</vt:lpstr>
      <vt:lpstr>What is Python?</vt:lpstr>
      <vt:lpstr>Python features</vt:lpstr>
      <vt:lpstr>Community</vt:lpstr>
      <vt:lpstr>Beautiful is better than ugly</vt:lpstr>
      <vt:lpstr>Simple is better than complex</vt:lpstr>
      <vt:lpstr>Complex is better than complicated</vt:lpstr>
      <vt:lpstr>Flat is better than nested</vt:lpstr>
      <vt:lpstr>Readability counts</vt:lpstr>
      <vt:lpstr>If the implementation is hard to explain, it’s a bad idea.</vt:lpstr>
      <vt:lpstr>Homework</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c:title>
  <dc:subject/>
  <dc:creator>Jan-Hendrik Peters</dc:creator>
  <cp:keywords/>
  <dc:description/>
  <cp:lastModifiedBy>Jan-Hendrik Peters</cp:lastModifiedBy>
  <cp:revision>1</cp:revision>
  <dcterms:created xsi:type="dcterms:W3CDTF">2021-03-15T13:33:38Z</dcterms:created>
  <dcterms:modified xsi:type="dcterms:W3CDTF">2021-03-15T17:05:24Z</dcterms:modified>
</cp:coreProperties>
</file>