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f3038ef6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f3038ef6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f3038ef6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f3038ef6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f3038ef6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f3038ef6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f3038ef6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f3038ef6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28e19b1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28e19b1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f3038ef6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f3038ef6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3038ef6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3038ef6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f3038ef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f3038ef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f3038ef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f3038ef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f3038ef6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f3038ef6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f3038ef6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f3038ef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f3038ef6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f3038ef6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f3038ef6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f3038ef6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f3038ef6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f3038ef6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write programs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secret of “programmers’ way of thinking”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Finally, it’s coding time</a:t>
            </a: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311700" y="1017725"/>
            <a:ext cx="8419200" cy="3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Show prompt in the command line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'Please enter the number of minutes'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Read the value from the command line and store it in a variable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Calculate the quotient of division of the value by 60 and store...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hours = x //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Calculate the remainder of division of the value by 60 and store...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minutes = x %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 Create the string of the format “hours:minutes”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 = hours +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':'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minutes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Print the string to the command line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(output)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But it’s not over yet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76225"/>
            <a:ext cx="8520600" cy="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the program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311700" y="1573925"/>
            <a:ext cx="84549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Traceback (most recent call last):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  File "/home/grafov/Desktop/slides/Lesson2-Interactive-programs/code/test.py", line 6, in &lt;module&gt;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	hours = x // 60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TypeError: unsupported operand type(s) for //: 'str' and 'int'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410650" y="2625200"/>
            <a:ext cx="4495200" cy="8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 the errors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again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375" y="2078775"/>
            <a:ext cx="1825400" cy="18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410650" y="3492500"/>
            <a:ext cx="85206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Traceback (most recent call last):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  File "/home/grafov/Desktop/slides/Lesson2-Interactive-programs/code/test.py", line 10, in &lt;module&gt;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	output = hours + ':' + minutes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TypeError: unsupported operand type(s) for +: 'int' and 'str'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503650" y="4413175"/>
            <a:ext cx="4495200" cy="8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771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A software tester walks into a bar.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Orders a beer.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Orders ten beers.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Orders 2.15 billion beers.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Orders -1 beers.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Orders a nothing.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Orders a cat.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Tries to leave without paying.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100" y="2268775"/>
            <a:ext cx="1988397" cy="21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our example: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 edge cases?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if user enters: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Negative numbers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Text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Zero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Nothing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should the program do?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we really have to handle edge cases?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Sometimes input is verified already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Sometimes crashing is fine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program behavior is incorrect - go back to 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more experienced you are, the earlier these questions pop up.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Ideally - when you are understanding the task and asking questions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Even better example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20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Write a program, which asks the user for a year and determines, if that year is a leap year (the one with 366 days) or not.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found out the formula: a leap year’s number is either a multiple of 4, but not a multiple of 100, or a multiple of 400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somehow managed to make code out of it: </a:t>
            </a:r>
            <a:br>
              <a:rPr lang="en" sz="1600"/>
            </a:br>
            <a:endParaRPr sz="1600"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3248875"/>
            <a:ext cx="8520600" cy="17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 what would be the first numbers to check, that our program generally works correctly (positive test-cases)?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Check for a number, which fulfills only the first condition: </a:t>
            </a:r>
            <a:r>
              <a:rPr b="1" lang="en" sz="1600"/>
              <a:t>multiple of 4, but not a multiple of 100</a:t>
            </a:r>
            <a:r>
              <a:rPr lang="en" sz="1600"/>
              <a:t> - number </a:t>
            </a:r>
            <a:r>
              <a:rPr b="1" lang="en" sz="1600"/>
              <a:t>4</a:t>
            </a:r>
            <a:r>
              <a:rPr lang="en" sz="1600"/>
              <a:t> or </a:t>
            </a:r>
            <a:r>
              <a:rPr b="1" lang="en" sz="1600"/>
              <a:t>120</a:t>
            </a:r>
            <a:r>
              <a:rPr lang="en" sz="1600"/>
              <a:t> would work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Check for a number, which fulfills the second condition: </a:t>
            </a:r>
            <a:r>
              <a:rPr b="1" lang="en" sz="1600"/>
              <a:t>multiple of 400 </a:t>
            </a:r>
            <a:r>
              <a:rPr lang="en" sz="1600"/>
              <a:t>- number </a:t>
            </a:r>
            <a:r>
              <a:rPr b="1" lang="en" sz="1600"/>
              <a:t>400</a:t>
            </a:r>
            <a:r>
              <a:rPr lang="en" sz="1600"/>
              <a:t> or </a:t>
            </a:r>
            <a:r>
              <a:rPr b="1" lang="en" sz="1600"/>
              <a:t>1200</a:t>
            </a:r>
            <a:r>
              <a:rPr lang="en" sz="1600"/>
              <a:t> would work</a:t>
            </a:r>
            <a:endParaRPr sz="1600"/>
          </a:p>
        </p:txBody>
      </p:sp>
      <p:sp>
        <p:nvSpPr>
          <p:cNvPr id="147" name="Google Shape;147;p26"/>
          <p:cNvSpPr txBox="1"/>
          <p:nvPr/>
        </p:nvSpPr>
        <p:spPr>
          <a:xfrm>
            <a:off x="807750" y="2862775"/>
            <a:ext cx="61116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 %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 %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 %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400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17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In programming 75% of time is spent on thinking and 25% - on coding</a:t>
            </a:r>
            <a:endParaRPr sz="3600"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4353550"/>
            <a:ext cx="85206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*My personal estimation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“programmers’ way of thinking”?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138" y="1253275"/>
            <a:ext cx="5213725" cy="29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4353550"/>
            <a:ext cx="85206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*</a:t>
            </a:r>
            <a:r>
              <a:rPr lang="en"/>
              <a:t>My personal opinion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take an example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a program which asks the user for the number of minutes (integer) and outputs the given time span in format </a:t>
            </a:r>
            <a:r>
              <a:rPr b="1" lang="en"/>
              <a:t>Hours</a:t>
            </a:r>
            <a:r>
              <a:rPr lang="en"/>
              <a:t>:</a:t>
            </a:r>
            <a:r>
              <a:rPr b="1" lang="en"/>
              <a:t>Minutes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Example: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Input: </a:t>
            </a:r>
            <a:r>
              <a:rPr b="1" lang="en" sz="1400"/>
              <a:t>512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Output:  </a:t>
            </a:r>
            <a:r>
              <a:rPr b="1" lang="en" sz="1400"/>
              <a:t>8:32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and understand the conditions of a puzzle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2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you sure you understand </a:t>
            </a:r>
            <a:r>
              <a:rPr b="1" lang="en"/>
              <a:t>what</a:t>
            </a:r>
            <a:r>
              <a:rPr lang="en"/>
              <a:t> the program should do?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not about how to implement it (or can you do it at all) - it’s really only about what we want to get in the end (as users of the program)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 and output examples are helpful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conditions are not clear or complete - ask questions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Sometimes companies give tasks with incomplete conditions for interviews - to see how good you are at understanding the task and asking the right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Conditions can be badly-worded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the question “What?” instead of “How?” (or “Why?”)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525" y="2823375"/>
            <a:ext cx="1746626" cy="224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our example: 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program should: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a number from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it to two other numbers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the two resulting numbers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Decompose the task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How to eat an elephant? </a:t>
            </a:r>
            <a:endParaRPr sz="300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063" y="1998425"/>
            <a:ext cx="3073874" cy="237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Decompose the task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734300"/>
            <a:ext cx="8520600" cy="28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… piece by  piece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Decompose the task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12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Divide the task to a logical subtasks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Divide the subtasks even further until it’s clear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implement each subtask in 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phrase the question like “How to &lt;your subtask here&gt; in Python”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240" y="2399575"/>
            <a:ext cx="4693523" cy="26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our example:</a:t>
            </a:r>
            <a:r>
              <a:rPr lang="en"/>
              <a:t> 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the number of minutes from a user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 prompt in the command 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 the value from the command 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 the value in a variable (</a:t>
            </a:r>
            <a:r>
              <a:rPr b="1" lang="en"/>
              <a:t>x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the number of hours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Calculate the quotient of division of the </a:t>
            </a:r>
            <a:r>
              <a:rPr b="1" lang="en"/>
              <a:t>x </a:t>
            </a:r>
            <a:r>
              <a:rPr lang="en"/>
              <a:t>value</a:t>
            </a:r>
            <a:r>
              <a:rPr lang="en"/>
              <a:t> by 60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 the result in a variable </a:t>
            </a:r>
            <a:r>
              <a:rPr b="1" lang="en"/>
              <a:t>hours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the number of minutes without hours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Calculate the </a:t>
            </a:r>
            <a:r>
              <a:rPr lang="en"/>
              <a:t>remainder</a:t>
            </a:r>
            <a:r>
              <a:rPr lang="en" sz="1400"/>
              <a:t> of division of the </a:t>
            </a:r>
            <a:r>
              <a:rPr b="1" lang="en"/>
              <a:t>x</a:t>
            </a:r>
            <a:r>
              <a:rPr lang="en" sz="1400"/>
              <a:t> value by 60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Store the result in a variable </a:t>
            </a:r>
            <a:r>
              <a:rPr b="1" lang="en"/>
              <a:t>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the result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the string of the format “</a:t>
            </a:r>
            <a:r>
              <a:rPr b="1" lang="en"/>
              <a:t>hours</a:t>
            </a:r>
            <a:r>
              <a:rPr b="1" lang="en"/>
              <a:t>:minutes</a:t>
            </a:r>
            <a:r>
              <a:rPr lang="en"/>
              <a:t>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 the string to the command line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5282100" y="1262550"/>
            <a:ext cx="340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512 = 60 * 8 + 32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5282100" y="1835250"/>
            <a:ext cx="35502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x</a:t>
            </a:r>
            <a:r>
              <a:rPr lang="en" sz="2000"/>
              <a:t> = 60 * hours + minutes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