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eap_year#Algorithm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Lesson 2: exercises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Input, variables, operators, conditionals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1360" y="768240"/>
            <a:ext cx="8519760" cy="38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Create a program which asks the user for the current hour (a number from 0 to 23). Depending on the user’s input, the program should print: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It’s breakfast time” if the hour is between 7 and 11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It’s lunch time” if the hour is between 12 and 16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It’s dinner time” if the hour is between 17 and 22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It’s sleeping time” if the hour is between 23 and 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What if user enters a negative number like -1 or big number like 53? Try to handle this situation in your program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1152360"/>
            <a:ext cx="851976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Create a program which asks the user for the number of minutes (integer) and outputs the given time span in format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Hours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Minutes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Example: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Input: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512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Output: 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8:32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Hints: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You’ll need arithmetic operations: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%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//,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input()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function for requesting the number of minutes from user and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print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function for outputting the result.</a:t>
            </a:r>
            <a:br/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The number of hours is the number of minutes divided by 60, minutes are the remainder of the division.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1152360"/>
            <a:ext cx="8519760" cy="37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Modify the previous program so that it requests from the user the number of seconds and outputs it in the format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Hours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Minutes:Seconds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Example: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Input: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6624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Output: 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1:50:24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Hints: 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arenR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You’ll need arithmetic operations: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%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//,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input()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function for requesting the number of seconds from user and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print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function for outputting the result.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From the example: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6624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=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* 3600 +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50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* 60 +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24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. You have to do the reverse operation to convert seconds to hours:minutes:seconds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Create a program which asks the user for three integer numbers and prints the biggest one.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Hints: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can use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if-elif-else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construction. To define a condition use comparison operators (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&gt;=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&lt;=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).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Otherwise, you can always put an if..else inside another one, but be careful about indentation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Create a program which asks the user for the width and height (floating point numbers) of a rectangle and a number for the operation code.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If user enters 1 for operation code, the program should print the perimeter of the rectangle.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If user enters 2 for operation code, the program should print the area of the rectangle.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If user enters any other number for operation code, the program should print an error message and perform no calculations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Write a program, which asks the user for a year and determines, if that year is a leap year (the one with 366 days) or not.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Example: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Hint: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can determine a leap year in the following way: 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it’s number is either a multiple of 4, but not a multiple of 100, or a multiple of 400. See: </a:t>
            </a:r>
            <a:r>
              <a:rPr b="1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https://en.wikipedia.org/wiki/Leap_year#Algorithm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4" name="Table 2"/>
          <p:cNvGraphicFramePr/>
          <p:nvPr/>
        </p:nvGraphicFramePr>
        <p:xfrm>
          <a:off x="1618200" y="2116080"/>
          <a:ext cx="4279680" cy="1146600"/>
        </p:xfrm>
        <a:graphic>
          <a:graphicData uri="http://schemas.openxmlformats.org/drawingml/2006/table">
            <a:tbl>
              <a:tblPr/>
              <a:tblGrid>
                <a:gridCol w="2139840"/>
                <a:gridCol w="214020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Input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Output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is a leap year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is a regular year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Area of triangle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76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Heron’s formula (https://en.wikipedia.org/wiki/Heron's_formula) allows to calculate the area of a triangle based on lengths of 3 triangle sides: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7" name="Google Shape;93;p19" descr=""/>
          <p:cNvPicPr/>
          <p:nvPr/>
        </p:nvPicPr>
        <p:blipFill>
          <a:blip r:embed="rId1"/>
          <a:stretch/>
        </p:blipFill>
        <p:spPr>
          <a:xfrm>
            <a:off x="431640" y="1933920"/>
            <a:ext cx="2895120" cy="637200"/>
          </a:xfrm>
          <a:prstGeom prst="rect">
            <a:avLst/>
          </a:prstGeom>
          <a:ln>
            <a:noFill/>
          </a:ln>
        </p:spPr>
      </p:pic>
      <p:pic>
        <p:nvPicPr>
          <p:cNvPr id="88" name="Google Shape;94;p19" descr=""/>
          <p:cNvPicPr/>
          <p:nvPr/>
        </p:nvPicPr>
        <p:blipFill>
          <a:blip r:embed="rId2"/>
          <a:stretch/>
        </p:blipFill>
        <p:spPr>
          <a:xfrm>
            <a:off x="3451320" y="1890360"/>
            <a:ext cx="1313640" cy="6375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11760" y="2528640"/>
            <a:ext cx="8519760" cy="23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Write a program which requests from user lengths of 3 sides of a triangle and outputs the triangle’s area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Hints: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 calculating square root you can use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sqrt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method of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math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module: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08960" y="3870360"/>
            <a:ext cx="2212920" cy="10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  <a:ea typeface="Courier New"/>
              </a:rPr>
              <a:t>import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math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root = math.sqrt(</a:t>
            </a:r>
            <a:r>
              <a:rPr b="0" lang="en-US" sz="1200" spc="-1" strike="noStrike">
                <a:solidFill>
                  <a:srgbClr val="0000ff"/>
                </a:solidFill>
                <a:latin typeface="Courier New"/>
                <a:ea typeface="Courier New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2018-12-27T16:11:28Z</dcterms:modified>
  <cp:revision>2</cp:revision>
  <dc:subject/>
  <dc:title/>
</cp:coreProperties>
</file>