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ef4848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ef4848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487a2f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487a2f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3: </a:t>
            </a:r>
            <a:r>
              <a:rPr lang="en"/>
              <a:t>exercises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263350"/>
            <a:ext cx="8520600" cy="4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which creates a list of numbers: </a:t>
            </a:r>
            <a:r>
              <a:rPr b="1" lang="en"/>
              <a:t>-12</a:t>
            </a:r>
            <a:r>
              <a:rPr lang="en"/>
              <a:t>, </a:t>
            </a:r>
            <a:r>
              <a:rPr b="1" lang="en"/>
              <a:t>33</a:t>
            </a:r>
            <a:r>
              <a:rPr lang="en"/>
              <a:t>, </a:t>
            </a:r>
            <a:r>
              <a:rPr b="1" lang="en"/>
              <a:t>54</a:t>
            </a:r>
            <a:r>
              <a:rPr lang="en"/>
              <a:t>, </a:t>
            </a:r>
            <a:r>
              <a:rPr b="1" lang="en"/>
              <a:t>38</a:t>
            </a:r>
            <a:r>
              <a:rPr lang="en"/>
              <a:t>, </a:t>
            </a:r>
            <a:r>
              <a:rPr b="1" lang="en"/>
              <a:t>127</a:t>
            </a:r>
            <a:r>
              <a:rPr lang="en"/>
              <a:t>, </a:t>
            </a:r>
            <a:r>
              <a:rPr b="1" lang="en"/>
              <a:t>82</a:t>
            </a:r>
            <a:r>
              <a:rPr lang="en"/>
              <a:t>, </a:t>
            </a:r>
            <a:r>
              <a:rPr b="1" lang="en"/>
              <a:t>12</a:t>
            </a:r>
            <a:r>
              <a:rPr lang="en"/>
              <a:t>, </a:t>
            </a:r>
            <a:r>
              <a:rPr b="1" lang="en"/>
              <a:t>0</a:t>
            </a:r>
            <a:r>
              <a:rPr lang="en"/>
              <a:t>, and prints the following: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the list sorted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the list sorted in reverse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biggest number in the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smallest number in the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length of the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Hints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sort in reverse order you can use a parameter to function </a:t>
            </a:r>
            <a:r>
              <a:rPr b="1" lang="en"/>
              <a:t>sort: some_list.sort(reverse=True)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you sorted the list, it’s easy to get the biggest and the smallest number out of it - on which positions are they?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number of three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revisit an exercise we did last week: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program which asks the user for three integer numbers and prints the biggest one.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this time, instead of </a:t>
            </a:r>
            <a:r>
              <a:rPr b="1" lang="en"/>
              <a:t>if-elif-else</a:t>
            </a:r>
            <a:r>
              <a:rPr lang="en"/>
              <a:t> construction, let’s use a list.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Hints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construct a list from existing variables: </a:t>
            </a:r>
            <a:r>
              <a:rPr b="1" lang="en"/>
              <a:t>some_list = [num1, num2, num3]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sort the list to find the biggest number. Or maybe there is an easier way? Try to ask Google!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