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123fa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123fa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Lesson 3: exercises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Recap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Text-based game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Ask user: </a:t>
            </a:r>
            <a:r>
              <a:rPr lang="pl"/>
              <a:t>You are in a dark dungeon. You see two doors, to your left and to your right. Which door do you open?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If user replies “left”, output: Behind the door you find a dragon, The dragon eats you. You’re dead!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If user replies “right”, output: Behind the door there is a princess. She’s very happy to see you because she has been there alone for ages. She invites you to play chess.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Extras: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you can inform user of an error if he/she inputs something else than left/right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you can use your imagination and change the text to something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you can also add more doors after the first two (like a </a:t>
            </a:r>
            <a:r>
              <a:rPr lang="pl"/>
              <a:t>labyrinth</a:t>
            </a:r>
            <a:r>
              <a:rPr lang="pl"/>
              <a:t>!)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