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effad3c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effad3c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1effad3c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1effad3c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1effad3c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1effad3c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243fca3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243fca3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1effad3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1effad3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1effad3c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1effad3c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1effad3c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1effad3c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1effad3c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1effad3c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3: exercises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343825"/>
            <a:ext cx="8520600" cy="4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rite a program that asks a user for a number </a:t>
            </a:r>
            <a:r>
              <a:rPr b="1" lang="en"/>
              <a:t>N</a:t>
            </a:r>
            <a:r>
              <a:rPr lang="en"/>
              <a:t> (integer) and prints the sum from 1 to this number.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Example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Input: 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Output: 28 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Hints</a:t>
            </a:r>
            <a:r>
              <a:rPr lang="en"/>
              <a:t>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</a:t>
            </a:r>
            <a:r>
              <a:rPr b="1" lang="en"/>
              <a:t>for</a:t>
            </a:r>
            <a:r>
              <a:rPr lang="en"/>
              <a:t> loop over the list of numbers from 1 to </a:t>
            </a:r>
            <a:r>
              <a:rPr b="1" lang="en"/>
              <a:t>N </a:t>
            </a:r>
            <a:r>
              <a:rPr lang="en"/>
              <a:t>(</a:t>
            </a:r>
            <a:r>
              <a:rPr b="1" lang="en"/>
              <a:t>range() </a:t>
            </a:r>
            <a:r>
              <a:rPr lang="en"/>
              <a:t>function does exactly this)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iterate over a string</a:t>
            </a:r>
            <a:r>
              <a:rPr lang="en"/>
              <a:t>?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085125"/>
            <a:ext cx="8520600" cy="15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Yes! String is similar to list - it’s also a sequence, but: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Can contain only characters  (“symbols”)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Has some special methods (capitalize, lower, upper etc) which make no sense for lists</a:t>
            </a:r>
            <a:endParaRPr sz="1600"/>
          </a:p>
        </p:txBody>
      </p:sp>
      <p:sp>
        <p:nvSpPr>
          <p:cNvPr id="67" name="Google Shape;67;p15"/>
          <p:cNvSpPr txBox="1"/>
          <p:nvPr/>
        </p:nvSpPr>
        <p:spPr>
          <a:xfrm>
            <a:off x="311700" y="2618725"/>
            <a:ext cx="4137300" cy="13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my_string = </a:t>
            </a:r>
            <a:r>
              <a:rPr b="1" lang="en" sz="16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'Hello world'</a:t>
            </a:r>
            <a:endParaRPr b="1" sz="16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my_string: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343825"/>
            <a:ext cx="8520600" cy="4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Write a program that asks a user for a text as an input and prints how many vowels occur in text. Vowels: a, e, i, o, u.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Example: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input</a:t>
            </a:r>
            <a:r>
              <a:rPr lang="en"/>
              <a:t>: 'hello', </a:t>
            </a:r>
            <a:r>
              <a:rPr b="1" lang="en"/>
              <a:t>output</a:t>
            </a:r>
            <a:r>
              <a:rPr lang="en"/>
              <a:t> =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input</a:t>
            </a:r>
            <a:r>
              <a:rPr lang="en"/>
              <a:t>: 'cat', </a:t>
            </a:r>
            <a:r>
              <a:rPr b="1" lang="en"/>
              <a:t>output</a:t>
            </a:r>
            <a:r>
              <a:rPr lang="en"/>
              <a:t> =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Hints: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</a:t>
            </a:r>
            <a:r>
              <a:rPr b="1" lang="en"/>
              <a:t>for</a:t>
            </a:r>
            <a:r>
              <a:rPr lang="en"/>
              <a:t> loop over the given string and check each symbols - if it is a vowel or not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345300"/>
            <a:ext cx="8520600" cy="42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program that asks user for a number and shows multiplication table (from 1 to 10) for that number.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Expected output: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Input a number: 6                                                       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6 x 1 = 6                                                               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6 x 2 = 12                                                              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6 x 3 = 18                                                              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6 x 4 = 24                                                              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6 x 5 = 30                                                              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6 x 6 = 36                                                              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6 x 7 = 42                                                              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6 x 8 = 48                                                              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6 x 9 = 54                                                              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6 x 10 = 60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generate a list of random numbers?</a:t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2282350"/>
            <a:ext cx="8520600" cy="22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parameters of </a:t>
            </a:r>
            <a:r>
              <a:rPr b="1" lang="en"/>
              <a:t>random.sample(p, q)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 - population: the sequence out of which the random numbers will be taken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</a:t>
            </a:r>
            <a:r>
              <a:rPr lang="en"/>
              <a:t> - the number of the numbers taken from the population to the resulting list </a:t>
            </a:r>
            <a:endParaRPr/>
          </a:p>
        </p:txBody>
      </p:sp>
      <p:sp>
        <p:nvSpPr>
          <p:cNvPr id="84" name="Google Shape;84;p18"/>
          <p:cNvSpPr txBox="1"/>
          <p:nvPr/>
        </p:nvSpPr>
        <p:spPr>
          <a:xfrm>
            <a:off x="311700" y="1159800"/>
            <a:ext cx="63231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my_randoms = random.sample(</a:t>
            </a:r>
            <a:r>
              <a:rPr lang="en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343825"/>
            <a:ext cx="8520600" cy="4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program which generates a list of random numbers (20 numbers from 0 to 100).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Then it should ask </a:t>
            </a:r>
            <a:r>
              <a:rPr lang="en"/>
              <a:t>a user for a number from 0 to 100 and check if that number exists in the generated list (and print yes or no)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Hints</a:t>
            </a:r>
            <a:r>
              <a:rPr lang="en"/>
              <a:t>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</a:t>
            </a:r>
            <a:r>
              <a:rPr b="1" lang="en"/>
              <a:t>for</a:t>
            </a:r>
            <a:r>
              <a:rPr lang="en"/>
              <a:t> loop over the generated list and </a:t>
            </a:r>
            <a:r>
              <a:rPr b="1" lang="en"/>
              <a:t>if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will be easier to test the program if you print the generated list before the user’s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will your program print if the number appears twice in the list?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snippet for generating 20 random numbers:</a:t>
            </a:r>
            <a:endParaRPr/>
          </a:p>
        </p:txBody>
      </p:sp>
      <p:sp>
        <p:nvSpPr>
          <p:cNvPr id="90" name="Google Shape;90;p19"/>
          <p:cNvSpPr txBox="1"/>
          <p:nvPr/>
        </p:nvSpPr>
        <p:spPr>
          <a:xfrm>
            <a:off x="789150" y="4187225"/>
            <a:ext cx="63231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my_randoms = random.sample(</a:t>
            </a:r>
            <a:r>
              <a:rPr lang="en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343825"/>
            <a:ext cx="8520600" cy="4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program which generates a list of random numbers (20 numbers from 0 to 100).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Then it should ask a user for a number from 0 to 100 and print all the numbers from the generated list, which are bigger than the given number.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Hints</a:t>
            </a:r>
            <a:r>
              <a:rPr lang="en"/>
              <a:t>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</a:t>
            </a:r>
            <a:r>
              <a:rPr b="1" lang="en"/>
              <a:t>for</a:t>
            </a:r>
            <a:r>
              <a:rPr lang="en"/>
              <a:t> loop </a:t>
            </a:r>
            <a:r>
              <a:rPr lang="en"/>
              <a:t>over the generated list</a:t>
            </a:r>
            <a:r>
              <a:rPr lang="en"/>
              <a:t> and </a:t>
            </a:r>
            <a:r>
              <a:rPr b="1" lang="en"/>
              <a:t>if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will be easier to test the program if you print the generated list before the user’s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snippet for generating 20 random numbers:</a:t>
            </a:r>
            <a:endParaRPr/>
          </a:p>
        </p:txBody>
      </p:sp>
      <p:sp>
        <p:nvSpPr>
          <p:cNvPr id="96" name="Google Shape;96;p20"/>
          <p:cNvSpPr txBox="1"/>
          <p:nvPr/>
        </p:nvSpPr>
        <p:spPr>
          <a:xfrm>
            <a:off x="854275" y="3887100"/>
            <a:ext cx="63231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my_randoms = random.sample(</a:t>
            </a:r>
            <a:r>
              <a:rPr lang="en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343825"/>
            <a:ext cx="8520600" cy="4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program which generates a list of random numbers (20 numbers from 0 to 100).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Then it should ask a user for two numbers from 0 to 100 and print all the numbers from the generated list, which are bigger than the first given number and smaller than the second one.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Hints</a:t>
            </a:r>
            <a:r>
              <a:rPr lang="en"/>
              <a:t>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</a:t>
            </a:r>
            <a:r>
              <a:rPr b="1" lang="en"/>
              <a:t>for</a:t>
            </a:r>
            <a:r>
              <a:rPr lang="en"/>
              <a:t> loop over the generated list and </a:t>
            </a:r>
            <a:r>
              <a:rPr b="1" lang="en"/>
              <a:t>if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will be easier to test the program if you print the generated list before the user’s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snippet for generating 20 random numbers:</a:t>
            </a:r>
            <a:endParaRPr/>
          </a:p>
        </p:txBody>
      </p:sp>
      <p:sp>
        <p:nvSpPr>
          <p:cNvPr id="102" name="Google Shape;102;p21"/>
          <p:cNvSpPr txBox="1"/>
          <p:nvPr/>
        </p:nvSpPr>
        <p:spPr>
          <a:xfrm>
            <a:off x="731300" y="4140300"/>
            <a:ext cx="63231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my_randoms = random.sample(</a:t>
            </a:r>
            <a:r>
              <a:rPr lang="en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