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005b2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005b2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4a31c8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4a31c8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 3: Exercises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07250"/>
            <a:ext cx="85206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which reads numbers from the </a:t>
            </a:r>
            <a:r>
              <a:rPr lang="en"/>
              <a:t>user’s</a:t>
            </a:r>
            <a:r>
              <a:rPr lang="en"/>
              <a:t> input until 0 is entered. When the user enters 0, program prints the sum of all the previously entered numbers and finishes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</a:t>
            </a:r>
            <a:br>
              <a:rPr lang="en"/>
            </a:br>
            <a:r>
              <a:rPr lang="en"/>
              <a:t>-3</a:t>
            </a:r>
            <a:br>
              <a:rPr lang="en"/>
            </a:br>
            <a:r>
              <a:rPr lang="en"/>
              <a:t>8</a:t>
            </a:r>
            <a:br>
              <a:rPr lang="en"/>
            </a:br>
            <a:r>
              <a:rPr lang="en"/>
              <a:t>4</a:t>
            </a:r>
            <a:br>
              <a:rPr lang="en"/>
            </a:br>
            <a:r>
              <a:rPr lang="en"/>
              <a:t>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Output</a:t>
            </a:r>
            <a:r>
              <a:rPr lang="en"/>
              <a:t>: 14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110384" y="1428176"/>
            <a:ext cx="55194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Hints: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b="1" lang="en"/>
              <a:t>input</a:t>
            </a:r>
            <a:r>
              <a:rPr lang="en"/>
              <a:t> function inside the </a:t>
            </a:r>
            <a:r>
              <a:rPr b="1" lang="en"/>
              <a:t>while </a:t>
            </a:r>
            <a:r>
              <a:rPr lang="en"/>
              <a:t>loop until 0 is entered by the user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07250"/>
            <a:ext cx="85206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</a:t>
            </a:r>
            <a:r>
              <a:rPr lang="en"/>
              <a:t>rite a program that takes a number as input and outputs the sum from 1 to this number. You are </a:t>
            </a:r>
            <a:r>
              <a:rPr b="1" lang="en"/>
              <a:t>not</a:t>
            </a:r>
            <a:r>
              <a:rPr lang="en"/>
              <a:t> allowed to use </a:t>
            </a:r>
            <a:r>
              <a:rPr b="1" lang="en"/>
              <a:t>for</a:t>
            </a:r>
            <a:r>
              <a:rPr lang="en"/>
              <a:t> loop - please use </a:t>
            </a:r>
            <a:r>
              <a:rPr b="1" lang="en"/>
              <a:t>while</a:t>
            </a:r>
            <a:r>
              <a:rPr lang="en"/>
              <a:t>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 5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r>
              <a:rPr lang="en"/>
              <a:t>: 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1+2+3+4+5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