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d62c4d4c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d62c4d4c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d62c4d4c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d62c4d4c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d62c4d4c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d62c4d4c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d62c4d4c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d62c4d4c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d62c4d4c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d62c4d4c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d62c4d4c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d62c4d4c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d62c4d4cd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d62c4d4cd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d62c4d4cd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d62c4d4cd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d62c4d4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d62c4d4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d62c4d4c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d62c4d4c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d62c4d4c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d62c4d4c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d62c4d4c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d62c4d4c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d62c4d4c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d62c4d4c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d62c4d4c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d62c4d4c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d62c4d4c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d62c4d4c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d62c4d4c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d62c4d4c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Loops: for, while; lists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examples</a:t>
            </a:r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311700" y="1017725"/>
            <a:ext cx="8448900" cy="2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Lesson3: for loop over a string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source: code/for_string.py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 =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'this is a random string with several letters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\'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\'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b="1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character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character ==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counter +=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'Found'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counter,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'letters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\'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\'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 the given string'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3320475"/>
            <a:ext cx="8520600" cy="17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+= b</a:t>
            </a:r>
            <a:r>
              <a:rPr lang="en"/>
              <a:t> is the same as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= a + b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also: -=, *=, /=, %=, //=, **=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examples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311700" y="1017725"/>
            <a:ext cx="8448900" cy="19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Lesson3: for loop over a list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source: code/for_list.py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 =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-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12.5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146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33.82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num +=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2763450"/>
            <a:ext cx="8520600" cy="22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/>
              <a:t>Will</a:t>
            </a:r>
            <a:r>
              <a:rPr lang="en"/>
              <a:t> it work?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sure?  - run and see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Why?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will happen if we change the input list of this program to: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-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12.5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146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33.82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implement the task we had a few slides ago: increase all the elements of given list by 50?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we have to perform a set of instructions several times, but we have no sequence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Wait a certain input from user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some calculations until we reach a desired result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impossible to apply </a:t>
            </a:r>
            <a:r>
              <a:rPr b="1" lang="en"/>
              <a:t>for </a:t>
            </a:r>
            <a:r>
              <a:rPr lang="en"/>
              <a:t>loop to those tasks, but still…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Programmers don’t like extra typing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something in Python that can help us here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3342200"/>
            <a:ext cx="8520600" cy="12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Conditions: the same rules apply as for conditionals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this work? </a:t>
            </a:r>
            <a:endParaRPr/>
          </a:p>
        </p:txBody>
      </p:sp>
      <p:sp>
        <p:nvSpPr>
          <p:cNvPr id="138" name="Google Shape;138;p25"/>
          <p:cNvSpPr txBox="1"/>
          <p:nvPr/>
        </p:nvSpPr>
        <p:spPr>
          <a:xfrm>
            <a:off x="5352600" y="1017725"/>
            <a:ext cx="34797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Syntax for while loop</a:t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instructions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362325" y="1017725"/>
            <a:ext cx="4614900" cy="20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Lesson3: while loop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source: code/while.py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 =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endParaRPr b="1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 !=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'stop'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text =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'Tell me something: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'you told me:'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text)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'... and I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\'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 stopping'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Conditions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Implicitly converted to bool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Numbers: 0 -&gt; False; everything else -&gt; True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Strings: Empty strings -&gt; False, all the other strings -&gt; True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Comparison operators: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==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!=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&gt;=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&lt;=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Boolean (logical) operators: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18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our example: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Condition is evaluated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the result is true: i</a:t>
            </a:r>
            <a:r>
              <a:rPr lang="en"/>
              <a:t>nstructions of the block inside the </a:t>
            </a:r>
            <a:r>
              <a:rPr b="1" lang="en"/>
              <a:t>for </a:t>
            </a:r>
            <a:r>
              <a:rPr lang="en"/>
              <a:t>are called one after another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 If the result is false: </a:t>
            </a:r>
            <a:r>
              <a:rPr lang="en"/>
              <a:t>the loop finishes and the program continues to execute instructions following the loop (print in our case)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Another example:</a:t>
            </a:r>
            <a:endParaRPr/>
          </a:p>
        </p:txBody>
      </p:sp>
      <p:sp>
        <p:nvSpPr>
          <p:cNvPr id="152" name="Google Shape;152;p27"/>
          <p:cNvSpPr txBox="1"/>
          <p:nvPr/>
        </p:nvSpPr>
        <p:spPr>
          <a:xfrm>
            <a:off x="311700" y="2973175"/>
            <a:ext cx="5158500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Lesson3: another while loop example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source: code/while_number.py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 =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'Give me a number: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 &gt;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num -=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 +=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'Your number contains'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counter,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'twos'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5230200" y="2973175"/>
            <a:ext cx="3602100" cy="18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does it do?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it work correctly for all inputs?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fix it?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make an infinite loop?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Take-away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have to perform the same set of instructions (may be for different data) several times - you should think about using one of the loops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have a sequence and you have to do the same operations for every element of the sequence - it’s </a:t>
            </a:r>
            <a:r>
              <a:rPr b="1" lang="en"/>
              <a:t>for</a:t>
            </a:r>
            <a:r>
              <a:rPr lang="en"/>
              <a:t> loop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don’t have a sequence, but when you think of your </a:t>
            </a:r>
            <a:r>
              <a:rPr lang="en"/>
              <a:t>algorithm</a:t>
            </a:r>
            <a:r>
              <a:rPr lang="en"/>
              <a:t>, you’re using the words “while” or “until” - it’s </a:t>
            </a:r>
            <a:r>
              <a:rPr b="1" lang="en"/>
              <a:t>while</a:t>
            </a:r>
            <a:r>
              <a:rPr lang="en"/>
              <a:t> loop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iterate over the sequence using only </a:t>
            </a:r>
            <a:r>
              <a:rPr b="1" lang="en"/>
              <a:t>while</a:t>
            </a:r>
            <a:r>
              <a:rPr lang="en"/>
              <a:t> loop?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print all the elements of the list, one per line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lists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630900" cy="8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Another built-in type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A sequence of values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3150" y="906213"/>
            <a:ext cx="1676400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356075" y="1152475"/>
            <a:ext cx="34791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Variables we had before: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76825"/>
            <a:ext cx="8839200" cy="132542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3677700"/>
            <a:ext cx="8437800" cy="13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One name for all the sequence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Each element can be accessed by it’s index in the sequence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Types of elements can be different (and can be anything, even another list)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369450" y="1152475"/>
            <a:ext cx="468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</a:t>
            </a:r>
            <a:r>
              <a:rPr b="1" lang="en"/>
              <a:t>1.sort()</a:t>
            </a:r>
            <a:r>
              <a:rPr lang="en"/>
              <a:t> - call a method </a:t>
            </a:r>
            <a:r>
              <a:rPr b="1" lang="en"/>
              <a:t>sort </a:t>
            </a:r>
            <a:r>
              <a:rPr lang="en"/>
              <a:t>of this 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Method - is just a function which belongs to a particular variable of a </a:t>
            </a:r>
            <a:r>
              <a:rPr lang="en"/>
              <a:t>particular</a:t>
            </a:r>
            <a:r>
              <a:rPr lang="en"/>
              <a:t> type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many more built-in functions for dealing with lists - we’ll meet some of the later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 the range()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Returns the range of integers (iterator), which can be converted to a list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happens if I access the element with an index -1?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11700" y="1152475"/>
            <a:ext cx="4260300" cy="37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Lesson3: Lists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source: code/lists.py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l1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create a list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(l1)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l1.sort()       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sort the list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(l1)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l1.append(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 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add an element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(l1)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l1[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      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remove an element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(l1)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(l1))  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length of the list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'The first element is'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l1[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empty_list = [] 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create an empty list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(empty_list))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create a list from range: [0-10)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l2 =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(l2)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create a list from range: [5-10)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l3 =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(l3)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is a mutable type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result?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Why?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260425" y="1152475"/>
            <a:ext cx="4022100" cy="3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Lesson3: List is mutable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source: code/list_is_mutable.py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original_list =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(original_list)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new_list = original_list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new_list[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(original_list)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(new_list)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0113" y="152400"/>
            <a:ext cx="386377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is a mutable type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260425" y="1152475"/>
            <a:ext cx="8571900" cy="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 to copy a list?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260425" y="1801300"/>
            <a:ext cx="4022100" cy="24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Lesson3: Copy a list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source: code/list_copy.py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original_list =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(original_list)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new_list = original_list.copy()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new_list[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(original_list)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(new_list)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loops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23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computational tasks require repetition of the same operations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 square roots for all numbers from 1 to 100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50 to all elements for the list of integers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many ‘a’ characters is in the given text?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could solve those tasks only with conditionals, but...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Programmers don’t like extra typing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has something to help us here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3342200"/>
            <a:ext cx="8520600" cy="12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“something”?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it work?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5352600" y="1017725"/>
            <a:ext cx="34797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Syntax of for loop</a:t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something: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instructions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362325" y="1017725"/>
            <a:ext cx="4274700" cy="20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Lesson3: for loop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source: code/for.py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sqrt =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math.sqrt(num)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(num,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":"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sqrt)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</a:t>
            </a:r>
            <a:r>
              <a:rPr lang="en"/>
              <a:t>ow does it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8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Something can be anything iterable (anything, representing a sequence)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Result of range(), list, string, etc (others come later)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our example: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Variable </a:t>
            </a:r>
            <a:r>
              <a:rPr b="1" lang="en"/>
              <a:t>num </a:t>
            </a:r>
            <a:r>
              <a:rPr lang="en"/>
              <a:t>is created, and the first value from the sequence provided by </a:t>
            </a:r>
            <a:r>
              <a:rPr b="1" lang="en"/>
              <a:t>range() </a:t>
            </a:r>
            <a:r>
              <a:rPr lang="en"/>
              <a:t>assigned to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Instructions of the block inside the </a:t>
            </a:r>
            <a:r>
              <a:rPr b="1" lang="en"/>
              <a:t>for </a:t>
            </a:r>
            <a:r>
              <a:rPr lang="en"/>
              <a:t>are called one after another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sequence is checked: is there another element?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there is an element - it’s value is assigned to the variable </a:t>
            </a:r>
            <a:r>
              <a:rPr b="1" lang="en"/>
              <a:t>num</a:t>
            </a:r>
            <a:r>
              <a:rPr lang="en"/>
              <a:t> and the loop continues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there is no elements anymore - the loop finishes and the program continues to execute instructions following the loop (nothing in our case) </a:t>
            </a:r>
            <a:r>
              <a:rPr lang="en"/>
              <a:t>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Important word: </a:t>
            </a:r>
            <a:r>
              <a:rPr b="1" lang="en"/>
              <a:t>iteration</a:t>
            </a:r>
            <a:r>
              <a:rPr lang="en"/>
              <a:t> - it’s one cycle of the loop (iterate over something - go through all the elements of something)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Notes on the example: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I</a:t>
            </a:r>
            <a:r>
              <a:rPr b="1" lang="en"/>
              <a:t>mport </a:t>
            </a:r>
            <a:r>
              <a:rPr lang="en"/>
              <a:t>- allows you to use modules which are not part of the core of the language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math.sqrt(num) -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highlight>
                  <a:srgbClr val="FFFFFF"/>
                </a:highlight>
              </a:rPr>
              <a:t>method of module math returning square root of the given parameter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