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53ba11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53ba11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53ba1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53ba1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53ba11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53ba1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Lesson 4: 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84125"/>
            <a:ext cx="8520600" cy="4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Write a function that takes as input a list of strings and returns the longest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Input:</a:t>
            </a:r>
            <a:r>
              <a:rPr lang="pl"/>
              <a:t> ['hello', 'check', 'amazing']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Output</a:t>
            </a:r>
            <a:r>
              <a:rPr lang="pl"/>
              <a:t>: 'amazing'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Input:</a:t>
            </a:r>
            <a:r>
              <a:rPr lang="pl"/>
              <a:t> ['lol', 'wow', 'great']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l"/>
              <a:t>Output</a:t>
            </a:r>
            <a:r>
              <a:rPr lang="pl"/>
              <a:t>: 'great'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55400"/>
            <a:ext cx="8520600" cy="4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Write a function that gets a number </a:t>
            </a:r>
            <a:r>
              <a:rPr b="1" lang="pl"/>
              <a:t>n</a:t>
            </a:r>
            <a:r>
              <a:rPr lang="pl"/>
              <a:t> as input and it prints all numbers from 1 till n on one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Input:</a:t>
            </a:r>
            <a:r>
              <a:rPr lang="pl"/>
              <a:t> 5,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Output</a:t>
            </a:r>
            <a:r>
              <a:rPr lang="pl"/>
              <a:t> (displayed):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1 2 3 4 5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Input:</a:t>
            </a:r>
            <a:r>
              <a:rPr lang="pl"/>
              <a:t>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Output</a:t>
            </a:r>
            <a:r>
              <a:rPr lang="pl"/>
              <a:t> (displayed):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1 2 3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55400"/>
            <a:ext cx="8520600" cy="4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Write a function that takes a number </a:t>
            </a:r>
            <a:r>
              <a:rPr b="1" lang="pl"/>
              <a:t>n</a:t>
            </a:r>
            <a:r>
              <a:rPr lang="pl"/>
              <a:t> as input and prints a pyramid of numbers as in the examples below.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Example: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Input</a:t>
            </a:r>
            <a:r>
              <a:rPr lang="pl"/>
              <a:t>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Output</a:t>
            </a:r>
            <a:r>
              <a:rPr lang="pl"/>
              <a:t> (displayed):</a:t>
            </a:r>
            <a:br>
              <a:rPr lang="pl"/>
            </a:br>
            <a:r>
              <a:rPr lang="pl"/>
              <a:t>1</a:t>
            </a:r>
            <a:br>
              <a:rPr lang="pl"/>
            </a:br>
            <a:r>
              <a:rPr lang="pl"/>
              <a:t>1 2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Hint</a:t>
            </a:r>
            <a:r>
              <a:rPr lang="pl"/>
              <a:t>: you can use the function you did in the previous exercise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290400" y="1562075"/>
            <a:ext cx="35994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</a:rPr>
              <a:t>I</a:t>
            </a:r>
            <a:r>
              <a:rPr b="1" lang="pl" sz="1800">
                <a:solidFill>
                  <a:schemeClr val="dk2"/>
                </a:solidFill>
              </a:rPr>
              <a:t>nput</a:t>
            </a:r>
            <a:r>
              <a:rPr lang="pl" sz="1800">
                <a:solidFill>
                  <a:schemeClr val="dk2"/>
                </a:solidFill>
              </a:rPr>
              <a:t>: 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2"/>
                </a:solidFill>
              </a:rPr>
              <a:t>Output</a:t>
            </a:r>
            <a:r>
              <a:rPr lang="pl" sz="1800">
                <a:solidFill>
                  <a:schemeClr val="dk2"/>
                </a:solidFill>
              </a:rPr>
              <a:t> (displayed):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1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1 2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1 2 3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1 2 3 4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1 2 3 4 5</a:t>
            </a:r>
            <a:br>
              <a:rPr lang="pl" sz="1800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