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a7fb7a3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a7fb7a3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65636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65636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7fb7a3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7fb7a3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7fb7a3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7fb7a3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7fb7a3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7fb7a3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a7fb7a3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a7fb7a3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7fb7a3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7fb7a3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865636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86563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7fb7a3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7fb7a3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an existing file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2888925"/>
            <a:ext cx="84102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file for appending with ‘</a:t>
            </a:r>
            <a:r>
              <a:rPr b="1" lang="en"/>
              <a:t>a</a:t>
            </a:r>
            <a:r>
              <a:rPr lang="en"/>
              <a:t>’ file access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was no file with such a name - it will be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file position is set to the end of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call write - the existing content will not be overwritten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1017725"/>
            <a:ext cx="58107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Lesson5: appending to a file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code/file_append.py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'test.txt'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f.write(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'New line at the end of a file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a file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to our programs so far: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coded values (data in 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have a file with data?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571775"/>
            <a:ext cx="43008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Lesson5: reading from a file line by line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code/file_read_by_line.py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'file_for_reading.txt'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2571775"/>
            <a:ext cx="4371300" cy="22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 general: 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a file (get a file variable)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something with file (using file variable - file </a:t>
            </a:r>
            <a:r>
              <a:rPr b="1" lang="en"/>
              <a:t>descriptor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Close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Reading from a file -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7213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Opening a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Filename (with path if not in the same directory as your python program)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Mode: ‘</a:t>
            </a:r>
            <a:r>
              <a:rPr b="1" lang="en"/>
              <a:t>r</a:t>
            </a:r>
            <a:r>
              <a:rPr lang="en"/>
              <a:t>’, ‘</a:t>
            </a:r>
            <a:r>
              <a:rPr b="1" lang="en"/>
              <a:t>w</a:t>
            </a:r>
            <a:r>
              <a:rPr lang="en"/>
              <a:t>’, ‘</a:t>
            </a:r>
            <a:r>
              <a:rPr b="1" lang="en"/>
              <a:t>a</a:t>
            </a:r>
            <a:r>
              <a:rPr lang="en"/>
              <a:t>’, ‘</a:t>
            </a:r>
            <a:r>
              <a:rPr b="1" lang="en"/>
              <a:t>r+</a:t>
            </a:r>
            <a:r>
              <a:rPr lang="en"/>
              <a:t>’, ‘</a:t>
            </a:r>
            <a:r>
              <a:rPr b="1" lang="en"/>
              <a:t>w+</a:t>
            </a:r>
            <a:r>
              <a:rPr lang="en"/>
              <a:t>’ and modifier ‘</a:t>
            </a:r>
            <a:r>
              <a:rPr b="1" lang="en"/>
              <a:t>b</a:t>
            </a:r>
            <a:r>
              <a:rPr lang="en"/>
              <a:t>’ for binary (e.g. ‘</a:t>
            </a:r>
            <a:r>
              <a:rPr b="1" lang="en"/>
              <a:t>wb</a:t>
            </a:r>
            <a:r>
              <a:rPr lang="en"/>
              <a:t>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from opened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f is “iterable” which means that we can use it in </a:t>
            </a:r>
            <a:r>
              <a:rPr b="1" lang="en"/>
              <a:t>for </a:t>
            </a:r>
            <a:r>
              <a:rPr lang="en"/>
              <a:t>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way to read all the file at once (see next slide)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python versions might not be able to close opened files when program is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OSes (Windows) treat opened files as locked, so no other program can read from it until it’s closed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not to forget to close a file? See next slides.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998500" y="1152475"/>
            <a:ext cx="2833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033000" y="3697350"/>
            <a:ext cx="2833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137825" y="2303700"/>
            <a:ext cx="2833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Reading from a file at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3209225"/>
            <a:ext cx="42603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it, when you don’t need to process every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/>
              <a:t> returns a string with the whole file contents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017725"/>
            <a:ext cx="4026600" cy="21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Lesson5: reading all the file at once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code/file_read_whole.py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'file_for_reading.txt'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= f.read()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a file two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0" y="1017725"/>
            <a:ext cx="40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expected result?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get (you never </a:t>
            </a:r>
            <a:r>
              <a:rPr lang="en"/>
              <a:t>know</a:t>
            </a:r>
            <a:r>
              <a:rPr lang="en"/>
              <a:t> until you try)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it doesn’t work as expected?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017725"/>
            <a:ext cx="43008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Lesson5: reading file contents twice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code/file_read_twice.py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'file_for_reading.txt'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= f.read()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Now reading for a second time:"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text_copy = f.read()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(text_copy)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a file two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17725"/>
            <a:ext cx="82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open file as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descriptor contains current place inside the file where the last operation finished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98" y="2186198"/>
            <a:ext cx="6431299" cy="2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current position in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640175" y="1017725"/>
            <a:ext cx="39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seek() </a:t>
            </a:r>
            <a:r>
              <a:rPr lang="en"/>
              <a:t>changes current position in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text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- number of symbols from the beginning of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binary files: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possible to move from the end of file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017725"/>
            <a:ext cx="43008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Lesson5: changing current position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code/file_seek.py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'file_for_reading.txt'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= f.read()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Now reading for a second time: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f.seek(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text_copy = f.read()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(text_copy)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a file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2817250"/>
            <a:ext cx="84102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file for writing with ‘</a:t>
            </a:r>
            <a:r>
              <a:rPr b="1" lang="en"/>
              <a:t>w</a:t>
            </a:r>
            <a:r>
              <a:rPr lang="en"/>
              <a:t>’ file access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was a file already with the same name - it will be overwritten (deleted on opening and re-created)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write() function of file descriptor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Behaves like print() function, but writes text to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close the file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1017725"/>
            <a:ext cx="48042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Lesson5: writing to a file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code/file_write.py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'test.txt'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f.write(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not to forget to close a file?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077000"/>
            <a:ext cx="3958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managers will help!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1576200"/>
            <a:ext cx="44595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Lesson5: Automatically closing a file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code/context_manager.py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'file_for_reading.txt'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 = f.read()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270200" y="3099950"/>
            <a:ext cx="46608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syntax of context managers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file_open_instruction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instructions related to file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file is closed after exiting the block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other program instructions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