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enis Graf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8-29T15:45:49.233">
    <p:pos x="196" y="725"/>
    <p:text>Ideas for homework 
- do the same using only lists (does it make sense)?
- modify the program so it stores grades of many students
- persist the data to file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b9571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b9571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12d7dc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12d7dc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12d7dc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12d7dc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12d7dc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12d7dc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12d7dc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12d7dc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12d7dc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12d7dc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21b621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21b621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12d7dc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12d7dc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d74ff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d74ff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d74ff0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d74ff0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d74ff0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d74ff0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d74ff0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d74ff0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d74ff0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d74ff0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d74ff0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d74ff0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d74ff0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d74ff0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2e352a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12e352a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Tuples, sets, dictionaries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Dictionaries: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we store our data in our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it a sequence of pairs of values?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 values in pair unique (one part of a pair)?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case: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pairs of values: subject name -&gt;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 names are unique (student can’t have two grades for one subject)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a dictionary perfectly fulfills our needs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the only option, but the most convenient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75" y="3488275"/>
            <a:ext cx="3208501" cy="16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creating a dictionary and reading from it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pretend, that the data is given (we don’t need user’s input) and focus on the creation of the dictionary.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989775"/>
            <a:ext cx="5874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Dictionaries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code/dictionary_creation.py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 = {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'Science'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'German'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(grades[subject])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3858800"/>
            <a:ext cx="852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I type ‘biology’ as as input?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never know, until you try!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reading from a dictionary in a correct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3961575"/>
            <a:ext cx="85206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Is it better? 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11700" y="1185575"/>
            <a:ext cx="82557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Dictionaries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code/dictionary_creation_improved.py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 = {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'Science'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'German'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grade is:'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grades[subject])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 such subject'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adding values to 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789325"/>
            <a:ext cx="8520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program gets one pair and exits (removing all the data from the memory) - let’s modify it.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1176000"/>
            <a:ext cx="85206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Dictionaries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code/dictionary_add.py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 =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grade: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grades[subject] = grade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(key,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grades[key])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modifying values of a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11650" y="1251525"/>
            <a:ext cx="85206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Dictionaries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code/dictionary_modify.py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 =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finish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grade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grade: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grades[subject] = grade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(key,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grades[key])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finish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 you want to quit the program? (type "yes" or "no"):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).lower()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finalizing the program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663850"/>
            <a:ext cx="85206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to: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reading from our dictionary and modifying it’s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to the user possibility to select one of those 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next slide.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311700" y="188100"/>
            <a:ext cx="8564700" cy="46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Dictionaries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code/dictionary_modify.py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 = {}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finish 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endParaRPr b="1" sz="12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finish !=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action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type "1" for reading the data and "2" for modifying: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 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grade is:'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grades[subject])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 such subject'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 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subject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name of a subject: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grade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'Please enter the grade: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grades[subject] = grade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grades: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(key,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grades[key])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'Wrong input'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finish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 you want to quit the program? (type "yes" or "no"):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).lower()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program, which analyses given text and prints for each word of the text the number of </a:t>
            </a:r>
            <a:r>
              <a:rPr lang="en"/>
              <a:t>its</a:t>
            </a:r>
            <a:r>
              <a:rPr lang="en"/>
              <a:t> </a:t>
            </a:r>
            <a:r>
              <a:rPr lang="en"/>
              <a:t>occurrences</a:t>
            </a:r>
            <a:r>
              <a:rPr lang="en"/>
              <a:t> in the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Input</a:t>
            </a:r>
            <a:r>
              <a:rPr lang="en" sz="1400"/>
              <a:t>: “</a:t>
            </a:r>
            <a:r>
              <a:rPr lang="en" sz="1400"/>
              <a:t>I like cats. Cats are so cool. I can't stop talking about cats.”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Output</a:t>
            </a:r>
            <a:r>
              <a:rPr lang="en" sz="1400"/>
              <a:t>:  i : 2, like : 1,  cats : 3, are : 1, so : 1, cool : 1, can't : 1, stop : 1, talking : 1, about : 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Hints: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“Cats” and “cats” - is the same word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split()</a:t>
            </a:r>
            <a:r>
              <a:rPr lang="en"/>
              <a:t> method of string to split the text into words by spaces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strip() </a:t>
            </a:r>
            <a:r>
              <a:rPr lang="en"/>
              <a:t>method of the word to cut punctuation symbols of a word: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803000" y="4715400"/>
            <a:ext cx="6568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'Cats.'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.strip(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'Cats'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3141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nt, bool,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stores one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(do you remember what this means? - check the lesson about lists if you forgot)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is a sequence of letters forming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some useful methods (</a:t>
            </a:r>
            <a:r>
              <a:rPr b="1" lang="en"/>
              <a:t>capitalize()</a:t>
            </a:r>
            <a:r>
              <a:rPr lang="en"/>
              <a:t>, </a:t>
            </a:r>
            <a:r>
              <a:rPr b="1" lang="en"/>
              <a:t>find()</a:t>
            </a:r>
            <a:r>
              <a:rPr lang="en"/>
              <a:t>, </a:t>
            </a:r>
            <a:r>
              <a:rPr b="1" lang="en"/>
              <a:t>split()</a:t>
            </a:r>
            <a:r>
              <a:rPr lang="en"/>
              <a:t>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character can be accessed by index (like elements of the list) and string can be iterated over using </a:t>
            </a:r>
            <a:r>
              <a:rPr b="1" lang="en"/>
              <a:t>for</a:t>
            </a:r>
            <a:r>
              <a:rPr lang="en"/>
              <a:t> loop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850" y="1217250"/>
            <a:ext cx="1366050" cy="8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00" y="3998875"/>
            <a:ext cx="6965225" cy="1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types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stores a sequence of values of any types (values of different types can be in the same list)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some useful methods (</a:t>
            </a:r>
            <a:r>
              <a:rPr b="1" lang="en"/>
              <a:t>append()</a:t>
            </a:r>
            <a:r>
              <a:rPr lang="en"/>
              <a:t>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element can be accessed by index. List can be iterated over using </a:t>
            </a:r>
            <a:r>
              <a:rPr b="1" lang="en"/>
              <a:t>for</a:t>
            </a:r>
            <a:r>
              <a:rPr lang="en"/>
              <a:t> loop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25" y="3161703"/>
            <a:ext cx="6674149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of elements of any types (like </a:t>
            </a:r>
            <a:r>
              <a:rPr b="1" lang="en"/>
              <a:t>list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(like </a:t>
            </a:r>
            <a:r>
              <a:rPr b="1" lang="en"/>
              <a:t>string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initialized, can’t be changed - only re-initialized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9978"/>
            <a:ext cx="6674149" cy="10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700" y="3343875"/>
            <a:ext cx="72876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Tuples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code/tuples.py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 = (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a tuple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(t1))                          </a:t>
            </a: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of the tuple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first element is'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t1[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t1[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'25'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40500"/>
            <a:ext cx="85206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Sequence of elements of different types (like </a:t>
            </a:r>
            <a:r>
              <a:rPr b="1" lang="en" sz="1700"/>
              <a:t>list</a:t>
            </a:r>
            <a:r>
              <a:rPr lang="en" sz="1700"/>
              <a:t>), but ...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elements within the set are unique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contain only “hashable” objects (all built-in immutable types are hashable, mutable are not)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Supports mathematical operations to sets: union, intersection, difference, symmetric difference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Convenient for removing duplicates from a sequence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Unordered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indexing of elements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You can’t rely on the order of the elements within the set - it’s implementation depended</a:t>
            </a:r>
            <a:endParaRPr sz="1300"/>
          </a:p>
        </p:txBody>
      </p:sp>
      <p:sp>
        <p:nvSpPr>
          <p:cNvPr id="85" name="Google Shape;85;p17"/>
          <p:cNvSpPr txBox="1"/>
          <p:nvPr/>
        </p:nvSpPr>
        <p:spPr>
          <a:xfrm>
            <a:off x="1804200" y="3409200"/>
            <a:ext cx="55356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Sets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code/sets_creation.py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s1 = {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(s1))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(s1[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Sets: example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93247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asked the students in each REDI class to state their mother tongue language</a:t>
            </a:r>
            <a:r>
              <a:rPr lang="en" sz="1600"/>
              <a:t>s and got the results: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class: russian, french, arabic, arabic, arabic, arabic, farsi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 class: english, kurdish, arabic, arabic, french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would like the answer the following questions: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many different languages do we have in each class?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the languages spoken in both classes?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the common languages between the two classes?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the languages that are found in only one class (not in both)?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languages found in Python class but not in Java class?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Sets: example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997825"/>
            <a:ext cx="8520600" cy="39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Lesson6: Sets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source: code/sets_operations.py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Input data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python_languages = [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'russian'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'farsi'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java_languages = [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'kurdish'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'arabic'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How many different languages do we have in each class?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python_set = 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(python_languages)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java_set = 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(java_languages)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'Python:'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(python_set), 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'Java:'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(java_set))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What are the languages spoken in both classes?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'All languages:'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python_set | java_set)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What are common languages between the two classes?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'Common languages:'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python_set &amp; java_set)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What are the languages that are found in only one class (not in both)?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'One-class languages:'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python_set ^ java_set)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What are languages found in Python class but not in Java class?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'Python class specific languages:'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python_set - java_set)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17725"/>
            <a:ext cx="85206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Sequence of pairs: key - value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Keys should be of hashable types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Keys can have different types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Keys are unique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Values can be of any type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Mutable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some other programming languages are called </a:t>
            </a:r>
            <a:r>
              <a:rPr b="1" lang="en" sz="1700"/>
              <a:t>maps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can think of it as of list, where indexes can have other than integer types</a:t>
            </a:r>
            <a:endParaRPr sz="17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25" y="3213125"/>
            <a:ext cx="6819421" cy="1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Dictionaries: example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</a:t>
            </a:r>
            <a:r>
              <a:rPr lang="en" sz="1600"/>
              <a:t>e want to build a program which stores semester grades of a student - one grade per subject, </a:t>
            </a:r>
            <a:r>
              <a:rPr lang="en" sz="1600"/>
              <a:t>for example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Math =&gt; 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Science =&gt;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English =&gt; 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German =&gt; 6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We want our program to do two things: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Print the grade for the student for the subject, given as a program input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the grade of a student for the subject - both given as an input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subject already has a grade - update 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there is no such subject stored - add it with the given grade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