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0b1ed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0b1ed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40b1ed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40b1ed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40b1ed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40b1ed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Alexandros Antonopoulos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302" y="2862700"/>
            <a:ext cx="1127600" cy="17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5525" y="1152475"/>
            <a:ext cx="36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play the piano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Obsessively collecting plants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425" y="2180499"/>
            <a:ext cx="3322850" cy="186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971" y="702775"/>
            <a:ext cx="2492703" cy="186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375" y="3321119"/>
            <a:ext cx="2492698" cy="140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 you?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5425" y="1208100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semester at ReDI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course at ReDI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Python, spring 2018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Programming with Python, winter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Engineer at HERE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 for automotive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in python, C++, and a few others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0" y="913725"/>
            <a:ext cx="1125850" cy="1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850" y="1293670"/>
            <a:ext cx="1782150" cy="8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contact me?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Slack: alexandros.antonopoulos the easiest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antonopa@gmail.com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