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b2a45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b2a45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b2a456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b2a456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b2a456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b2a456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4.jpg"/><Relationship Id="rId6" Type="http://schemas.openxmlformats.org/officeDocument/2006/relationships/image" Target="../media/image7.jpg"/><Relationship Id="rId7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alakozikowska@gmail.com" TargetMode="External"/><Relationship Id="rId4" Type="http://schemas.openxmlformats.org/officeDocument/2006/relationships/hyperlink" Target="https://www.linkedin.com/in/alicja-kozikowsk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Alicja Kozikowska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 do in my job?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Software Developer at Thermondo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Django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First semester at ReDI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475" y="2287075"/>
            <a:ext cx="1705725" cy="19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200" y="2566600"/>
            <a:ext cx="2538675" cy="15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525" y="1303183"/>
            <a:ext cx="2538675" cy="69843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265925" y="1414800"/>
            <a:ext cx="21288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1893" l="0" r="31119" t="18550"/>
          <a:stretch/>
        </p:blipFill>
        <p:spPr>
          <a:xfrm>
            <a:off x="3527375" y="3154913"/>
            <a:ext cx="3142627" cy="178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 do in my free time?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Paintings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Ponies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Sand castles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Kayaking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Karaoke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...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1900" y="1415312"/>
            <a:ext cx="2625431" cy="196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0" l="25190" r="24368" t="0"/>
          <a:stretch/>
        </p:blipFill>
        <p:spPr>
          <a:xfrm>
            <a:off x="6822500" y="2254400"/>
            <a:ext cx="2009798" cy="2241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25" y="3283825"/>
            <a:ext cx="2208148" cy="165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1375" y="445025"/>
            <a:ext cx="2688526" cy="20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contact 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email: </a:t>
            </a:r>
            <a:r>
              <a:rPr lang="pl" u="sng">
                <a:solidFill>
                  <a:schemeClr val="hlink"/>
                </a:solidFill>
                <a:hlinkClick r:id="rId3"/>
              </a:rPr>
              <a:t>alakozikowska@gmail.com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LinkedIn: </a:t>
            </a:r>
            <a:r>
              <a:rPr lang="pl" u="sng">
                <a:solidFill>
                  <a:schemeClr val="hlink"/>
                </a:solidFill>
                <a:hlinkClick r:id="rId4"/>
              </a:rPr>
              <a:t>https://www.linkedin.com/in/alicja-kozikowska/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ReDI Slack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