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40b1ed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40b1ed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d40b1ed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d40b1ed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40b1ed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40b1ed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40b1ed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40b1ed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denis-grafov-354173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 Grafov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5525" y="1152475"/>
            <a:ext cx="40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 piloting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my imagination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Ikea furniture delivery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950" y="1960450"/>
            <a:ext cx="3183050" cy="31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475" y="110750"/>
            <a:ext cx="3247500" cy="3247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strange activities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50" y="1721750"/>
            <a:ext cx="3472583" cy="28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051" y="256975"/>
            <a:ext cx="2258025" cy="3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11575" y="2503025"/>
            <a:ext cx="1352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300" y="2147464"/>
            <a:ext cx="2775200" cy="2933281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help you?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35425" y="1208100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semester at ReDI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course at ReDI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Python, spring 2018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Robotics, spring 2018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Programming with Python, winter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Engineer at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delivery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engineering processes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200" y="1150225"/>
            <a:ext cx="1125850" cy="1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625" y="2658563"/>
            <a:ext cx="1286425" cy="11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375" y="3142075"/>
            <a:ext cx="1125849" cy="12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0350" y="1924295"/>
            <a:ext cx="1782150" cy="8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0898" y="3211975"/>
            <a:ext cx="1570673" cy="1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3975" y="1150225"/>
            <a:ext cx="1383525" cy="9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contact me?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denis.grafov@posteo.net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Telegram (WhatsApp): please come and ask, if you need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linkedin.com/in/denis-grafov-35417326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