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40b1ed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40b1ed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40b1ed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40b1ed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40b1ed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40b1ed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Ilya Vladimirskiy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help you?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5425" y="1208100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 s</a:t>
            </a:r>
            <a:r>
              <a:rPr lang="en"/>
              <a:t>emester at ReDI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Python, winter 2017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Python, spring 2018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Programming with Python, winter 2018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Engineer at Smartfrog (IoT Startup)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Python, SQL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 around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725" y="1090700"/>
            <a:ext cx="1125850" cy="1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250" y="1208095"/>
            <a:ext cx="1782150" cy="8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425" y="2571750"/>
            <a:ext cx="1523645" cy="11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do, except work?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75525" y="1152475"/>
            <a:ext cx="40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Billiard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my dogs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6071"/>
            <a:ext cx="3214250" cy="259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950" y="2872925"/>
            <a:ext cx="2113840" cy="20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5028" y="1450850"/>
            <a:ext cx="2152471" cy="25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7200" y="300025"/>
            <a:ext cx="27051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bkmy43@googlemail.com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LinkedIn: https://www.linkedin.com/in/ivladimirskiy/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