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0b1ed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0b1ed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d40b1e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40b1e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40b1ed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40b1ed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acopof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Jacopo Farina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5525" y="1152475"/>
            <a:ext cx="40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Slowly learning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Crocheting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(for fun and profit)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4933" t="28453"/>
          <a:stretch/>
        </p:blipFill>
        <p:spPr>
          <a:xfrm>
            <a:off x="3930750" y="2196575"/>
            <a:ext cx="2776175" cy="27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3480" l="2562" r="21159" t="-785"/>
          <a:stretch/>
        </p:blipFill>
        <p:spPr>
          <a:xfrm rot="5400000">
            <a:off x="6000737" y="318588"/>
            <a:ext cx="3100550" cy="2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 you?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35425" y="12081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semester at ReDI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course at ReDI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Python, spring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Programming with Python, winter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at Flixbus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SQL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in SQL and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into Natural Language Processing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0" y="913725"/>
            <a:ext cx="1125850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850" y="1293670"/>
            <a:ext cx="1782150" cy="8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600" y="2571750"/>
            <a:ext cx="1523645" cy="11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625" y="2532325"/>
            <a:ext cx="1185050" cy="1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contact me?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Slack: the easiest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jacopo1.farina@gmail.com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https://github.com/jacopofar/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