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0bfdea4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0bfdea4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10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Juan Guillen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1572" l="13681" r="9883" t="35430"/>
          <a:stretch/>
        </p:blipFill>
        <p:spPr>
          <a:xfrm>
            <a:off x="0" y="0"/>
            <a:ext cx="9143998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4"/>
          <p:cNvCxnSpPr/>
          <p:nvPr/>
        </p:nvCxnSpPr>
        <p:spPr>
          <a:xfrm flipH="1" rot="10800000">
            <a:off x="1772300" y="4353775"/>
            <a:ext cx="327600" cy="39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 flipH="1" rot="5400000">
            <a:off x="447800" y="2595750"/>
            <a:ext cx="2966700" cy="414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1839725" y="1319575"/>
            <a:ext cx="2148000" cy="452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4026175" y="1175100"/>
            <a:ext cx="654900" cy="539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975" y="924750"/>
            <a:ext cx="654899" cy="3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9875" y="4030475"/>
            <a:ext cx="654900" cy="409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5900" y="1868700"/>
            <a:ext cx="654900" cy="436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7">
            <a:alphaModFix/>
          </a:blip>
          <a:srcRect b="2505" l="25668" r="26126" t="0"/>
          <a:stretch/>
        </p:blipFill>
        <p:spPr>
          <a:xfrm>
            <a:off x="3747875" y="2532625"/>
            <a:ext cx="721375" cy="94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>
            <a:stCxn id="68" idx="0"/>
          </p:cNvCxnSpPr>
          <p:nvPr/>
        </p:nvCxnSpPr>
        <p:spPr>
          <a:xfrm rot="10800000">
            <a:off x="4016462" y="1675825"/>
            <a:ext cx="92100" cy="8568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" name="Google Shape;7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75" y="258154"/>
            <a:ext cx="1433300" cy="13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47775" y="4148864"/>
            <a:ext cx="1433300" cy="8046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>
            <a:stCxn id="71" idx="1"/>
          </p:cNvCxnSpPr>
          <p:nvPr/>
        </p:nvCxnSpPr>
        <p:spPr>
          <a:xfrm flipH="1">
            <a:off x="1839575" y="4551166"/>
            <a:ext cx="1408200" cy="216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65031" y="517425"/>
            <a:ext cx="2130966" cy="5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6568950" y="1175100"/>
            <a:ext cx="22269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IT, Analytics, Algorithms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Management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Finance &amp; Operations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