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f1150070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f1150070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f1150070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f1150070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f1150070c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f1150070c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f1150070c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f1150070c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Relationship Id="rId4" Type="http://schemas.openxmlformats.org/officeDocument/2006/relationships/image" Target="../media/image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Relationship Id="rId4" Type="http://schemas.openxmlformats.org/officeDocument/2006/relationships/image" Target="../media/image1.png"/><Relationship Id="rId5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Masanori Uno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do I do on a holiday?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275525" y="1152475"/>
            <a:ext cx="4065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Traveling to various cities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Learning new developing skill by myself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and so on..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47875" y="602100"/>
            <a:ext cx="2132275" cy="2843033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36650" y="2628575"/>
            <a:ext cx="3002501" cy="2251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can I help you?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235425" y="1208100"/>
            <a:ext cx="8520600" cy="36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First semester at ReDI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Software Developer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Develop web application, mainly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Python, Flask and so on..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1550" y="913725"/>
            <a:ext cx="1125850" cy="112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41800" y="1133650"/>
            <a:ext cx="2712000" cy="135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69300" y="2801075"/>
            <a:ext cx="2653525" cy="103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can you contact me?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Slack: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Email: masanoriuno@gmail.com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